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image14.jpg" ContentType="image/jp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7"/>
  </p:notesMasterIdLst>
  <p:sldIdLst>
    <p:sldId id="324" r:id="rId2"/>
    <p:sldId id="286" r:id="rId3"/>
    <p:sldId id="314" r:id="rId4"/>
    <p:sldId id="315" r:id="rId5"/>
    <p:sldId id="309" r:id="rId6"/>
    <p:sldId id="307" r:id="rId7"/>
    <p:sldId id="316" r:id="rId8"/>
    <p:sldId id="310" r:id="rId9"/>
    <p:sldId id="317" r:id="rId10"/>
    <p:sldId id="305" r:id="rId11"/>
    <p:sldId id="311" r:id="rId12"/>
    <p:sldId id="320" r:id="rId13"/>
    <p:sldId id="318" r:id="rId14"/>
    <p:sldId id="321" r:id="rId15"/>
    <p:sldId id="323" r:id="rId16"/>
  </p:sldIdLst>
  <p:sldSz cx="9144000" cy="5143500" type="screen16x9"/>
  <p:notesSz cx="4700588" cy="8707438"/>
  <p:embeddedFontLst>
    <p:embeddedFont>
      <p:font typeface="Montserrat Black" panose="00000A00000000000000" pitchFamily="2" charset="0"/>
      <p:bold r:id="rId18"/>
      <p:boldItalic r:id="rId19"/>
    </p:embeddedFont>
    <p:embeddedFont>
      <p:font typeface="Libre Baskerville" panose="020B0604020202020204" charset="0"/>
      <p:regular r:id="rId20"/>
      <p:bold r:id="rId21"/>
      <p:italic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Verdana" panose="020B0604030504040204" pitchFamily="34" charset="0"/>
      <p:regular r:id="rId27"/>
      <p:bold r:id="rId28"/>
      <p:italic r:id="rId29"/>
      <p:boldItalic r:id="rId3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4C4C4C"/>
    <a:srgbClr val="057080"/>
    <a:srgbClr val="F0594F"/>
    <a:srgbClr val="00AE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2" d="100"/>
          <a:sy n="92" d="100"/>
        </p:scale>
        <p:origin x="756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D4ABBFA-1077-4045-AB1D-B669E90B4FFA}" type="doc">
      <dgm:prSet loTypeId="urn:microsoft.com/office/officeart/2005/8/layout/hChevron3" loCatId="process" qsTypeId="urn:microsoft.com/office/officeart/2005/8/quickstyle/simple1" qsCatId="simple" csTypeId="urn:microsoft.com/office/officeart/2005/8/colors/accent5_5" csCatId="accent5" phldr="1"/>
      <dgm:spPr/>
    </dgm:pt>
    <dgm:pt modelId="{6DD407A7-C24B-48DC-A95F-4C564A4ADC65}">
      <dgm:prSet phldrT="[Text]" custT="1"/>
      <dgm:spPr/>
      <dgm:t>
        <a:bodyPr/>
        <a:lstStyle/>
        <a:p>
          <a:r>
            <a:rPr lang="en-US" sz="1400" b="1" dirty="0">
              <a:latin typeface="SVN-Gotham Light" pitchFamily="2" charset="0"/>
            </a:rPr>
            <a:t>Agency sourcing</a:t>
          </a:r>
        </a:p>
      </dgm:t>
    </dgm:pt>
    <dgm:pt modelId="{86B39269-623A-4CB5-A42D-B80807FBBAE6}" type="parTrans" cxnId="{115EA712-C53C-4D6F-840F-176679717D1F}">
      <dgm:prSet/>
      <dgm:spPr/>
      <dgm:t>
        <a:bodyPr/>
        <a:lstStyle/>
        <a:p>
          <a:endParaRPr lang="en-US" sz="1400" b="1">
            <a:latin typeface="SVN-Gotham Light" pitchFamily="2" charset="0"/>
          </a:endParaRPr>
        </a:p>
      </dgm:t>
    </dgm:pt>
    <dgm:pt modelId="{53167F71-580C-4AAA-9835-B25697BAB83E}" type="sibTrans" cxnId="{115EA712-C53C-4D6F-840F-176679717D1F}">
      <dgm:prSet/>
      <dgm:spPr/>
      <dgm:t>
        <a:bodyPr/>
        <a:lstStyle/>
        <a:p>
          <a:endParaRPr lang="en-US" sz="1400" b="1">
            <a:latin typeface="SVN-Gotham Light" pitchFamily="2" charset="0"/>
          </a:endParaRPr>
        </a:p>
      </dgm:t>
    </dgm:pt>
    <dgm:pt modelId="{102184D5-FBEE-4F00-BA46-3D454686F537}">
      <dgm:prSet phldrT="[Text]" custT="1"/>
      <dgm:spPr/>
      <dgm:t>
        <a:bodyPr/>
        <a:lstStyle/>
        <a:p>
          <a:r>
            <a:rPr lang="en-US" sz="1400" b="1" dirty="0">
              <a:latin typeface="SVN-Gotham Light" pitchFamily="2" charset="0"/>
            </a:rPr>
            <a:t>Product Brand</a:t>
          </a:r>
        </a:p>
      </dgm:t>
    </dgm:pt>
    <dgm:pt modelId="{F0743837-1D62-4BE1-9363-4C9A952CEC1D}" type="parTrans" cxnId="{4C7EB04C-ED65-42EC-BBC2-AD5EE83744CC}">
      <dgm:prSet/>
      <dgm:spPr/>
      <dgm:t>
        <a:bodyPr/>
        <a:lstStyle/>
        <a:p>
          <a:endParaRPr lang="en-US" sz="1400" b="1">
            <a:latin typeface="SVN-Gotham Light" pitchFamily="2" charset="0"/>
          </a:endParaRPr>
        </a:p>
      </dgm:t>
    </dgm:pt>
    <dgm:pt modelId="{95B55527-D73A-4249-8A7B-0EB025C321FD}" type="sibTrans" cxnId="{4C7EB04C-ED65-42EC-BBC2-AD5EE83744CC}">
      <dgm:prSet/>
      <dgm:spPr/>
      <dgm:t>
        <a:bodyPr/>
        <a:lstStyle/>
        <a:p>
          <a:endParaRPr lang="en-US" sz="1400" b="1">
            <a:latin typeface="SVN-Gotham Light" pitchFamily="2" charset="0"/>
          </a:endParaRPr>
        </a:p>
      </dgm:t>
    </dgm:pt>
    <dgm:pt modelId="{1D92C980-6AFC-41A0-9908-687E1064E84F}">
      <dgm:prSet phldrT="[Text]" custT="1"/>
      <dgm:spPr/>
      <dgm:t>
        <a:bodyPr/>
        <a:lstStyle/>
        <a:p>
          <a:r>
            <a:rPr lang="en-US" sz="1400" b="1" dirty="0">
              <a:latin typeface="SVN-Gotham Light" pitchFamily="2" charset="0"/>
            </a:rPr>
            <a:t>Outlet</a:t>
          </a:r>
        </a:p>
      </dgm:t>
    </dgm:pt>
    <dgm:pt modelId="{9E6915D7-F58F-4D0B-8B09-9138F4E6569C}" type="parTrans" cxnId="{AF46371A-C0FB-45CB-BEB7-D34C74045CE3}">
      <dgm:prSet/>
      <dgm:spPr/>
      <dgm:t>
        <a:bodyPr/>
        <a:lstStyle/>
        <a:p>
          <a:endParaRPr lang="en-US" sz="1400" b="1">
            <a:latin typeface="SVN-Gotham Light" pitchFamily="2" charset="0"/>
          </a:endParaRPr>
        </a:p>
      </dgm:t>
    </dgm:pt>
    <dgm:pt modelId="{8794722D-9C16-44AC-B86F-E1715C80244E}" type="sibTrans" cxnId="{AF46371A-C0FB-45CB-BEB7-D34C74045CE3}">
      <dgm:prSet/>
      <dgm:spPr/>
      <dgm:t>
        <a:bodyPr/>
        <a:lstStyle/>
        <a:p>
          <a:endParaRPr lang="en-US" sz="1400" b="1">
            <a:latin typeface="SVN-Gotham Light" pitchFamily="2" charset="0"/>
          </a:endParaRPr>
        </a:p>
      </dgm:t>
    </dgm:pt>
    <dgm:pt modelId="{E6FA8062-0CA7-4F22-ABDF-C8FBE13A53A5}">
      <dgm:prSet phldrT="[Text]" custT="1"/>
      <dgm:spPr/>
      <dgm:t>
        <a:bodyPr/>
        <a:lstStyle/>
        <a:p>
          <a:r>
            <a:rPr lang="en-US" sz="1400" b="1" dirty="0">
              <a:latin typeface="SVN-Gotham Light" pitchFamily="2" charset="0"/>
            </a:rPr>
            <a:t>Consumer</a:t>
          </a:r>
        </a:p>
      </dgm:t>
    </dgm:pt>
    <dgm:pt modelId="{56A3BA0E-EDCB-4D19-BA41-D1FAAB9733A6}" type="parTrans" cxnId="{9A713A39-33D8-4B6C-93C9-3A599EB43998}">
      <dgm:prSet/>
      <dgm:spPr/>
      <dgm:t>
        <a:bodyPr/>
        <a:lstStyle/>
        <a:p>
          <a:endParaRPr lang="en-US" sz="1400" b="1">
            <a:latin typeface="SVN-Gotham Light" pitchFamily="2" charset="0"/>
          </a:endParaRPr>
        </a:p>
      </dgm:t>
    </dgm:pt>
    <dgm:pt modelId="{BF88213E-19B5-41DC-A087-7FF4003364AB}" type="sibTrans" cxnId="{9A713A39-33D8-4B6C-93C9-3A599EB43998}">
      <dgm:prSet/>
      <dgm:spPr/>
      <dgm:t>
        <a:bodyPr/>
        <a:lstStyle/>
        <a:p>
          <a:endParaRPr lang="en-US" sz="1400" b="1">
            <a:latin typeface="SVN-Gotham Light" pitchFamily="2" charset="0"/>
          </a:endParaRPr>
        </a:p>
      </dgm:t>
    </dgm:pt>
    <dgm:pt modelId="{F547DBE0-DCDF-41B2-BBAF-F3A5049932B6}">
      <dgm:prSet phldrT="[Text]" custT="1"/>
      <dgm:spPr/>
      <dgm:t>
        <a:bodyPr/>
        <a:lstStyle/>
        <a:p>
          <a:r>
            <a:rPr lang="en-US" sz="1400" b="1" dirty="0">
              <a:latin typeface="SVN-Gotham Light" pitchFamily="2" charset="0"/>
            </a:rPr>
            <a:t>Trader</a:t>
          </a:r>
        </a:p>
      </dgm:t>
    </dgm:pt>
    <dgm:pt modelId="{A4582DA6-B003-4E2B-9414-637B65888A31}" type="sibTrans" cxnId="{70B976DB-0B30-4B69-AC73-257284AFF9D4}">
      <dgm:prSet/>
      <dgm:spPr/>
      <dgm:t>
        <a:bodyPr/>
        <a:lstStyle/>
        <a:p>
          <a:endParaRPr lang="en-US" sz="1400" b="1">
            <a:latin typeface="SVN-Gotham Light" pitchFamily="2" charset="0"/>
          </a:endParaRPr>
        </a:p>
      </dgm:t>
    </dgm:pt>
    <dgm:pt modelId="{783AA9B3-9E22-40BC-8979-AD552BCEFEFB}" type="parTrans" cxnId="{70B976DB-0B30-4B69-AC73-257284AFF9D4}">
      <dgm:prSet/>
      <dgm:spPr/>
      <dgm:t>
        <a:bodyPr/>
        <a:lstStyle/>
        <a:p>
          <a:endParaRPr lang="en-US" sz="1400" b="1">
            <a:latin typeface="SVN-Gotham Light" pitchFamily="2" charset="0"/>
          </a:endParaRPr>
        </a:p>
      </dgm:t>
    </dgm:pt>
    <dgm:pt modelId="{D8C24BA9-AA3F-4774-94C8-4C1DDA60E426}">
      <dgm:prSet phldrT="[Text]" custT="1"/>
      <dgm:spPr/>
      <dgm:t>
        <a:bodyPr/>
        <a:lstStyle/>
        <a:p>
          <a:r>
            <a:rPr lang="en-US" sz="1400" b="1" dirty="0">
              <a:latin typeface="SVN-Gotham Light" pitchFamily="2" charset="0"/>
            </a:rPr>
            <a:t>Manufacture</a:t>
          </a:r>
        </a:p>
      </dgm:t>
    </dgm:pt>
    <dgm:pt modelId="{8F78BF01-FEC5-489F-99BE-088EDE77E995}" type="parTrans" cxnId="{6A2677D0-89F7-4BDD-B6AF-A299AA4CEC0D}">
      <dgm:prSet/>
      <dgm:spPr/>
      <dgm:t>
        <a:bodyPr/>
        <a:lstStyle/>
        <a:p>
          <a:endParaRPr lang="en-US" sz="1400" b="1">
            <a:latin typeface="SVN-Gotham Light" pitchFamily="2" charset="0"/>
          </a:endParaRPr>
        </a:p>
      </dgm:t>
    </dgm:pt>
    <dgm:pt modelId="{DCB5581B-7CD8-4D2B-93BE-975755E5504A}" type="sibTrans" cxnId="{6A2677D0-89F7-4BDD-B6AF-A299AA4CEC0D}">
      <dgm:prSet/>
      <dgm:spPr/>
      <dgm:t>
        <a:bodyPr/>
        <a:lstStyle/>
        <a:p>
          <a:endParaRPr lang="en-US" sz="1400" b="1">
            <a:latin typeface="SVN-Gotham Light" pitchFamily="2" charset="0"/>
          </a:endParaRPr>
        </a:p>
      </dgm:t>
    </dgm:pt>
    <dgm:pt modelId="{62BBCCF2-7B77-4CAF-A28B-FB770A69C000}" type="pres">
      <dgm:prSet presAssocID="{8D4ABBFA-1077-4045-AB1D-B669E90B4FFA}" presName="Name0" presStyleCnt="0">
        <dgm:presLayoutVars>
          <dgm:dir/>
          <dgm:resizeHandles val="exact"/>
        </dgm:presLayoutVars>
      </dgm:prSet>
      <dgm:spPr/>
    </dgm:pt>
    <dgm:pt modelId="{A9417D3C-2106-4AE4-A1DE-2D715C4D7320}" type="pres">
      <dgm:prSet presAssocID="{D8C24BA9-AA3F-4774-94C8-4C1DDA60E426}" presName="parTxOnly" presStyleLbl="node1" presStyleIdx="0" presStyleCnt="6" custScaleY="146685" custLinFactNeighborX="14337" custLinFactNeighborY="1869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396ACB2-D35E-40ED-B6E7-277EA908A76E}" type="pres">
      <dgm:prSet presAssocID="{DCB5581B-7CD8-4D2B-93BE-975755E5504A}" presName="parSpace" presStyleCnt="0"/>
      <dgm:spPr/>
    </dgm:pt>
    <dgm:pt modelId="{F407E229-DE74-460D-816F-DD67167E1FC3}" type="pres">
      <dgm:prSet presAssocID="{F547DBE0-DCDF-41B2-BBAF-F3A5049932B6}" presName="parTxOnly" presStyleLbl="node1" presStyleIdx="1" presStyleCnt="6" custScaleY="146685" custLinFactNeighborX="5063" custLinFactNeighborY="1640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19562E-703C-4B9C-BCEA-2A068325B56C}" type="pres">
      <dgm:prSet presAssocID="{A4582DA6-B003-4E2B-9414-637B65888A31}" presName="parSpace" presStyleCnt="0"/>
      <dgm:spPr/>
    </dgm:pt>
    <dgm:pt modelId="{4F764450-80C8-4B05-B46A-2EAFD708CA69}" type="pres">
      <dgm:prSet presAssocID="{6DD407A7-C24B-48DC-A95F-4C564A4ADC65}" presName="parTxOnly" presStyleLbl="node1" presStyleIdx="2" presStyleCnt="6" custScaleX="107258" custScaleY="146685" custLinFactNeighborX="8795" custLinFactNeighborY="1940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C4F9D04-586B-4776-A91A-2FF8665930DF}" type="pres">
      <dgm:prSet presAssocID="{53167F71-580C-4AAA-9835-B25697BAB83E}" presName="parSpace" presStyleCnt="0"/>
      <dgm:spPr/>
    </dgm:pt>
    <dgm:pt modelId="{8EC5D366-3935-42B5-8D09-C6ADC539A831}" type="pres">
      <dgm:prSet presAssocID="{102184D5-FBEE-4F00-BA46-3D454686F537}" presName="parTxOnly" presStyleLbl="node1" presStyleIdx="3" presStyleCnt="6" custScaleX="106849" custScaleY="146685" custLinFactNeighborY="235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4F9F5C6-7E0D-47DD-8934-71E34A4B0F21}" type="pres">
      <dgm:prSet presAssocID="{95B55527-D73A-4249-8A7B-0EB025C321FD}" presName="parSpace" presStyleCnt="0"/>
      <dgm:spPr/>
    </dgm:pt>
    <dgm:pt modelId="{61308FE5-0CAB-43A0-9C6A-8AB1C314BB31}" type="pres">
      <dgm:prSet presAssocID="{1D92C980-6AFC-41A0-9908-687E1064E84F}" presName="parTxOnly" presStyleLbl="node1" presStyleIdx="4" presStyleCnt="6" custScaleY="146685" custLinFactNeighborX="0" custLinFactNeighborY="2108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D5524E-84BD-41F9-891F-A6B22B580F54}" type="pres">
      <dgm:prSet presAssocID="{8794722D-9C16-44AC-B86F-E1715C80244E}" presName="parSpace" presStyleCnt="0"/>
      <dgm:spPr/>
    </dgm:pt>
    <dgm:pt modelId="{B38B4109-0F60-4886-9929-902A1ECD9775}" type="pres">
      <dgm:prSet presAssocID="{E6FA8062-0CA7-4F22-ABDF-C8FBE13A53A5}" presName="parTxOnly" presStyleLbl="node1" presStyleIdx="5" presStyleCnt="6" custScaleY="146685" custLinFactNeighborX="305" custLinFactNeighborY="2067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F46371A-C0FB-45CB-BEB7-D34C74045CE3}" srcId="{8D4ABBFA-1077-4045-AB1D-B669E90B4FFA}" destId="{1D92C980-6AFC-41A0-9908-687E1064E84F}" srcOrd="4" destOrd="0" parTransId="{9E6915D7-F58F-4D0B-8B09-9138F4E6569C}" sibTransId="{8794722D-9C16-44AC-B86F-E1715C80244E}"/>
    <dgm:cxn modelId="{6A2677D0-89F7-4BDD-B6AF-A299AA4CEC0D}" srcId="{8D4ABBFA-1077-4045-AB1D-B669E90B4FFA}" destId="{D8C24BA9-AA3F-4774-94C8-4C1DDA60E426}" srcOrd="0" destOrd="0" parTransId="{8F78BF01-FEC5-489F-99BE-088EDE77E995}" sibTransId="{DCB5581B-7CD8-4D2B-93BE-975755E5504A}"/>
    <dgm:cxn modelId="{4C7EB04C-ED65-42EC-BBC2-AD5EE83744CC}" srcId="{8D4ABBFA-1077-4045-AB1D-B669E90B4FFA}" destId="{102184D5-FBEE-4F00-BA46-3D454686F537}" srcOrd="3" destOrd="0" parTransId="{F0743837-1D62-4BE1-9363-4C9A952CEC1D}" sibTransId="{95B55527-D73A-4249-8A7B-0EB025C321FD}"/>
    <dgm:cxn modelId="{9FE560AA-615D-4D25-9770-B44201D4CE86}" type="presOf" srcId="{1D92C980-6AFC-41A0-9908-687E1064E84F}" destId="{61308FE5-0CAB-43A0-9C6A-8AB1C314BB31}" srcOrd="0" destOrd="0" presId="urn:microsoft.com/office/officeart/2005/8/layout/hChevron3"/>
    <dgm:cxn modelId="{115EA712-C53C-4D6F-840F-176679717D1F}" srcId="{8D4ABBFA-1077-4045-AB1D-B669E90B4FFA}" destId="{6DD407A7-C24B-48DC-A95F-4C564A4ADC65}" srcOrd="2" destOrd="0" parTransId="{86B39269-623A-4CB5-A42D-B80807FBBAE6}" sibTransId="{53167F71-580C-4AAA-9835-B25697BAB83E}"/>
    <dgm:cxn modelId="{C0CF50BF-7F8A-4AD9-B0E9-7F1AE1FC0810}" type="presOf" srcId="{F547DBE0-DCDF-41B2-BBAF-F3A5049932B6}" destId="{F407E229-DE74-460D-816F-DD67167E1FC3}" srcOrd="0" destOrd="0" presId="urn:microsoft.com/office/officeart/2005/8/layout/hChevron3"/>
    <dgm:cxn modelId="{83DD11A7-7630-402A-8EDE-CA0B976A6D29}" type="presOf" srcId="{D8C24BA9-AA3F-4774-94C8-4C1DDA60E426}" destId="{A9417D3C-2106-4AE4-A1DE-2D715C4D7320}" srcOrd="0" destOrd="0" presId="urn:microsoft.com/office/officeart/2005/8/layout/hChevron3"/>
    <dgm:cxn modelId="{4C8DB4F5-6B27-4215-8D20-E33F320C7A57}" type="presOf" srcId="{102184D5-FBEE-4F00-BA46-3D454686F537}" destId="{8EC5D366-3935-42B5-8D09-C6ADC539A831}" srcOrd="0" destOrd="0" presId="urn:microsoft.com/office/officeart/2005/8/layout/hChevron3"/>
    <dgm:cxn modelId="{70AB4798-573F-4D57-8691-02A25574CA19}" type="presOf" srcId="{E6FA8062-0CA7-4F22-ABDF-C8FBE13A53A5}" destId="{B38B4109-0F60-4886-9929-902A1ECD9775}" srcOrd="0" destOrd="0" presId="urn:microsoft.com/office/officeart/2005/8/layout/hChevron3"/>
    <dgm:cxn modelId="{9A713A39-33D8-4B6C-93C9-3A599EB43998}" srcId="{8D4ABBFA-1077-4045-AB1D-B669E90B4FFA}" destId="{E6FA8062-0CA7-4F22-ABDF-C8FBE13A53A5}" srcOrd="5" destOrd="0" parTransId="{56A3BA0E-EDCB-4D19-BA41-D1FAAB9733A6}" sibTransId="{BF88213E-19B5-41DC-A087-7FF4003364AB}"/>
    <dgm:cxn modelId="{5A72350C-FC2A-4A2B-A8D9-620907069F1C}" type="presOf" srcId="{8D4ABBFA-1077-4045-AB1D-B669E90B4FFA}" destId="{62BBCCF2-7B77-4CAF-A28B-FB770A69C000}" srcOrd="0" destOrd="0" presId="urn:microsoft.com/office/officeart/2005/8/layout/hChevron3"/>
    <dgm:cxn modelId="{BBD83A32-1677-4296-AAE0-E9B3C8002283}" type="presOf" srcId="{6DD407A7-C24B-48DC-A95F-4C564A4ADC65}" destId="{4F764450-80C8-4B05-B46A-2EAFD708CA69}" srcOrd="0" destOrd="0" presId="urn:microsoft.com/office/officeart/2005/8/layout/hChevron3"/>
    <dgm:cxn modelId="{70B976DB-0B30-4B69-AC73-257284AFF9D4}" srcId="{8D4ABBFA-1077-4045-AB1D-B669E90B4FFA}" destId="{F547DBE0-DCDF-41B2-BBAF-F3A5049932B6}" srcOrd="1" destOrd="0" parTransId="{783AA9B3-9E22-40BC-8979-AD552BCEFEFB}" sibTransId="{A4582DA6-B003-4E2B-9414-637B65888A31}"/>
    <dgm:cxn modelId="{E078E3CE-4C89-42F6-A799-A6BD7F7AA3ED}" type="presParOf" srcId="{62BBCCF2-7B77-4CAF-A28B-FB770A69C000}" destId="{A9417D3C-2106-4AE4-A1DE-2D715C4D7320}" srcOrd="0" destOrd="0" presId="urn:microsoft.com/office/officeart/2005/8/layout/hChevron3"/>
    <dgm:cxn modelId="{8149F600-7D88-4EB3-8362-5D7D0307D6A4}" type="presParOf" srcId="{62BBCCF2-7B77-4CAF-A28B-FB770A69C000}" destId="{0396ACB2-D35E-40ED-B6E7-277EA908A76E}" srcOrd="1" destOrd="0" presId="urn:microsoft.com/office/officeart/2005/8/layout/hChevron3"/>
    <dgm:cxn modelId="{086FA68A-9488-4FEC-AAB1-16719891D838}" type="presParOf" srcId="{62BBCCF2-7B77-4CAF-A28B-FB770A69C000}" destId="{F407E229-DE74-460D-816F-DD67167E1FC3}" srcOrd="2" destOrd="0" presId="urn:microsoft.com/office/officeart/2005/8/layout/hChevron3"/>
    <dgm:cxn modelId="{A2E73037-A08A-4082-8641-F78DCA1B726B}" type="presParOf" srcId="{62BBCCF2-7B77-4CAF-A28B-FB770A69C000}" destId="{3119562E-703C-4B9C-BCEA-2A068325B56C}" srcOrd="3" destOrd="0" presId="urn:microsoft.com/office/officeart/2005/8/layout/hChevron3"/>
    <dgm:cxn modelId="{BBE4B141-E6B9-43C2-ACD4-92BE4C288F80}" type="presParOf" srcId="{62BBCCF2-7B77-4CAF-A28B-FB770A69C000}" destId="{4F764450-80C8-4B05-B46A-2EAFD708CA69}" srcOrd="4" destOrd="0" presId="urn:microsoft.com/office/officeart/2005/8/layout/hChevron3"/>
    <dgm:cxn modelId="{806AFCE6-E702-42C3-91D5-41516E0513E3}" type="presParOf" srcId="{62BBCCF2-7B77-4CAF-A28B-FB770A69C000}" destId="{5C4F9D04-586B-4776-A91A-2FF8665930DF}" srcOrd="5" destOrd="0" presId="urn:microsoft.com/office/officeart/2005/8/layout/hChevron3"/>
    <dgm:cxn modelId="{46326CA7-82DF-4FD4-B14A-8B10ED571B95}" type="presParOf" srcId="{62BBCCF2-7B77-4CAF-A28B-FB770A69C000}" destId="{8EC5D366-3935-42B5-8D09-C6ADC539A831}" srcOrd="6" destOrd="0" presId="urn:microsoft.com/office/officeart/2005/8/layout/hChevron3"/>
    <dgm:cxn modelId="{2B21EB11-4B3E-4EBC-BD19-C12573B32A79}" type="presParOf" srcId="{62BBCCF2-7B77-4CAF-A28B-FB770A69C000}" destId="{94F9F5C6-7E0D-47DD-8934-71E34A4B0F21}" srcOrd="7" destOrd="0" presId="urn:microsoft.com/office/officeart/2005/8/layout/hChevron3"/>
    <dgm:cxn modelId="{B2C3D633-69C9-4ACC-926C-0076926B0F3C}" type="presParOf" srcId="{62BBCCF2-7B77-4CAF-A28B-FB770A69C000}" destId="{61308FE5-0CAB-43A0-9C6A-8AB1C314BB31}" srcOrd="8" destOrd="0" presId="urn:microsoft.com/office/officeart/2005/8/layout/hChevron3"/>
    <dgm:cxn modelId="{FEB6DD53-8B03-446F-ADEF-179201DDA484}" type="presParOf" srcId="{62BBCCF2-7B77-4CAF-A28B-FB770A69C000}" destId="{9ED5524E-84BD-41F9-891F-A6B22B580F54}" srcOrd="9" destOrd="0" presId="urn:microsoft.com/office/officeart/2005/8/layout/hChevron3"/>
    <dgm:cxn modelId="{CA7505D2-9F9D-41EE-B5F7-9CEDFA943D6D}" type="presParOf" srcId="{62BBCCF2-7B77-4CAF-A28B-FB770A69C000}" destId="{B38B4109-0F60-4886-9929-902A1ECD9775}" srcOrd="1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E3DB94E-4E11-43FF-B05B-6975D8909899}" type="doc">
      <dgm:prSet loTypeId="urn:microsoft.com/office/officeart/2005/8/layout/vList6" loCatId="process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79DCB67F-21B7-4B2A-904C-218E1143AE71}">
      <dgm:prSet phldrT="[Text]" custT="1"/>
      <dgm:spPr/>
      <dgm:t>
        <a:bodyPr/>
        <a:lstStyle/>
        <a:p>
          <a:r>
            <a:rPr lang="en-US" sz="3200" dirty="0" err="1"/>
            <a:t>Chủ</a:t>
          </a:r>
          <a:r>
            <a:rPr lang="en-US" sz="3200" dirty="0"/>
            <a:t> </a:t>
          </a:r>
          <a:r>
            <a:rPr lang="en-US" sz="3200" dirty="0" err="1"/>
            <a:t>quan</a:t>
          </a:r>
          <a:endParaRPr lang="en-US" sz="3200" dirty="0"/>
        </a:p>
      </dgm:t>
    </dgm:pt>
    <dgm:pt modelId="{8AD23DE5-589E-4841-B625-5D8B95917560}" type="parTrans" cxnId="{C01CEEDF-7D4A-4B3F-A6BD-980652AC876C}">
      <dgm:prSet/>
      <dgm:spPr/>
      <dgm:t>
        <a:bodyPr/>
        <a:lstStyle/>
        <a:p>
          <a:endParaRPr lang="en-US"/>
        </a:p>
      </dgm:t>
    </dgm:pt>
    <dgm:pt modelId="{A604ADF3-88EC-4F86-86C6-28C1B96CBC95}" type="sibTrans" cxnId="{C01CEEDF-7D4A-4B3F-A6BD-980652AC876C}">
      <dgm:prSet/>
      <dgm:spPr/>
      <dgm:t>
        <a:bodyPr/>
        <a:lstStyle/>
        <a:p>
          <a:endParaRPr lang="en-US"/>
        </a:p>
      </dgm:t>
    </dgm:pt>
    <dgm:pt modelId="{991DE32F-D01A-4148-8FAE-E949EC5A5486}">
      <dgm:prSet phldrT="[Text]"/>
      <dgm:spPr/>
      <dgm:t>
        <a:bodyPr/>
        <a:lstStyle/>
        <a:p>
          <a:r>
            <a:rPr lang="en-US" dirty="0" err="1"/>
            <a:t>Đáp</a:t>
          </a:r>
          <a:r>
            <a:rPr lang="en-US" dirty="0"/>
            <a:t> </a:t>
          </a:r>
          <a:r>
            <a:rPr lang="en-US" dirty="0" err="1"/>
            <a:t>ứng</a:t>
          </a:r>
          <a:r>
            <a:rPr lang="en-US" dirty="0"/>
            <a:t> </a:t>
          </a:r>
          <a:r>
            <a:rPr lang="en-US" dirty="0" err="1"/>
            <a:t>yêu</a:t>
          </a:r>
          <a:r>
            <a:rPr lang="en-US" dirty="0"/>
            <a:t> </a:t>
          </a:r>
          <a:r>
            <a:rPr lang="en-US" dirty="0" err="1"/>
            <a:t>cầu</a:t>
          </a:r>
          <a:r>
            <a:rPr lang="en-US" dirty="0"/>
            <a:t> </a:t>
          </a:r>
          <a:r>
            <a:rPr lang="en-US" dirty="0" err="1"/>
            <a:t>nhân</a:t>
          </a:r>
          <a:r>
            <a:rPr lang="en-US" dirty="0"/>
            <a:t> </a:t>
          </a:r>
          <a:r>
            <a:rPr lang="en-US" dirty="0" err="1"/>
            <a:t>lực</a:t>
          </a:r>
          <a:r>
            <a:rPr lang="en-US" dirty="0"/>
            <a:t>: digital sales, marketing, IT</a:t>
          </a:r>
        </a:p>
      </dgm:t>
    </dgm:pt>
    <dgm:pt modelId="{F2D6E39C-9419-4289-A6A4-133F7C8D6B8F}" type="parTrans" cxnId="{98864DB9-8B13-46F0-B4EA-446936E5D4F6}">
      <dgm:prSet/>
      <dgm:spPr/>
      <dgm:t>
        <a:bodyPr/>
        <a:lstStyle/>
        <a:p>
          <a:endParaRPr lang="en-US"/>
        </a:p>
      </dgm:t>
    </dgm:pt>
    <dgm:pt modelId="{9FE63217-E2EE-4A83-B7D9-0E035130769C}" type="sibTrans" cxnId="{98864DB9-8B13-46F0-B4EA-446936E5D4F6}">
      <dgm:prSet/>
      <dgm:spPr/>
      <dgm:t>
        <a:bodyPr/>
        <a:lstStyle/>
        <a:p>
          <a:endParaRPr lang="en-US"/>
        </a:p>
      </dgm:t>
    </dgm:pt>
    <dgm:pt modelId="{0514A5D3-F6B7-4D9D-A98A-8D998110E0D4}">
      <dgm:prSet phldrT="[Text]"/>
      <dgm:spPr/>
      <dgm:t>
        <a:bodyPr/>
        <a:lstStyle/>
        <a:p>
          <a:r>
            <a:rPr lang="en-US" dirty="0"/>
            <a:t>Chi </a:t>
          </a:r>
          <a:r>
            <a:rPr lang="en-US" dirty="0" err="1"/>
            <a:t>phí</a:t>
          </a:r>
          <a:r>
            <a:rPr lang="en-US" dirty="0"/>
            <a:t> </a:t>
          </a:r>
          <a:r>
            <a:rPr lang="en-US" dirty="0" err="1"/>
            <a:t>đầu</a:t>
          </a:r>
          <a:r>
            <a:rPr lang="en-US" dirty="0"/>
            <a:t> </a:t>
          </a:r>
          <a:r>
            <a:rPr lang="en-US" dirty="0" err="1"/>
            <a:t>tư</a:t>
          </a:r>
          <a:endParaRPr lang="en-US" dirty="0"/>
        </a:p>
      </dgm:t>
    </dgm:pt>
    <dgm:pt modelId="{DF8A516B-A4B7-48CE-BBB6-EC69560621D8}" type="parTrans" cxnId="{A48D3545-6D61-4BE4-BAE3-796AE31D92FD}">
      <dgm:prSet/>
      <dgm:spPr/>
      <dgm:t>
        <a:bodyPr/>
        <a:lstStyle/>
        <a:p>
          <a:endParaRPr lang="en-US"/>
        </a:p>
      </dgm:t>
    </dgm:pt>
    <dgm:pt modelId="{99A40061-B6F1-4B39-8230-D432E0D57B97}" type="sibTrans" cxnId="{A48D3545-6D61-4BE4-BAE3-796AE31D92FD}">
      <dgm:prSet/>
      <dgm:spPr/>
      <dgm:t>
        <a:bodyPr/>
        <a:lstStyle/>
        <a:p>
          <a:endParaRPr lang="en-US"/>
        </a:p>
      </dgm:t>
    </dgm:pt>
    <dgm:pt modelId="{4CAB66D0-5D31-4582-9A6F-CA6E29486457}">
      <dgm:prSet phldrT="[Text]" custT="1"/>
      <dgm:spPr/>
      <dgm:t>
        <a:bodyPr/>
        <a:lstStyle/>
        <a:p>
          <a:r>
            <a:rPr lang="en-US" sz="3200" dirty="0" err="1">
              <a:latin typeface="+mn-lt"/>
            </a:rPr>
            <a:t>Khách</a:t>
          </a:r>
          <a:r>
            <a:rPr lang="en-US" sz="3200" dirty="0">
              <a:latin typeface="+mn-lt"/>
            </a:rPr>
            <a:t> </a:t>
          </a:r>
          <a:r>
            <a:rPr lang="en-US" sz="3200" dirty="0" err="1">
              <a:latin typeface="+mn-lt"/>
            </a:rPr>
            <a:t>quan</a:t>
          </a:r>
          <a:endParaRPr lang="en-US" sz="3200" dirty="0">
            <a:latin typeface="+mn-lt"/>
          </a:endParaRPr>
        </a:p>
      </dgm:t>
    </dgm:pt>
    <dgm:pt modelId="{65543DBD-6DFA-4FD1-AE3B-D52B271FC206}" type="parTrans" cxnId="{0E53B722-56CE-433A-9701-B151AE563B03}">
      <dgm:prSet/>
      <dgm:spPr/>
      <dgm:t>
        <a:bodyPr/>
        <a:lstStyle/>
        <a:p>
          <a:endParaRPr lang="en-US"/>
        </a:p>
      </dgm:t>
    </dgm:pt>
    <dgm:pt modelId="{7D006133-E53D-430D-817B-00E796E2EF26}" type="sibTrans" cxnId="{0E53B722-56CE-433A-9701-B151AE563B03}">
      <dgm:prSet/>
      <dgm:spPr/>
      <dgm:t>
        <a:bodyPr/>
        <a:lstStyle/>
        <a:p>
          <a:endParaRPr lang="en-US"/>
        </a:p>
      </dgm:t>
    </dgm:pt>
    <dgm:pt modelId="{027C68CA-A8BD-43E0-B7A9-4F796F10E0BC}">
      <dgm:prSet phldrT="[Text]"/>
      <dgm:spPr/>
      <dgm:t>
        <a:bodyPr/>
        <a:lstStyle/>
        <a:p>
          <a:r>
            <a:rPr lang="en-US" dirty="0" err="1"/>
            <a:t>Bảo</a:t>
          </a:r>
          <a:r>
            <a:rPr lang="en-US" dirty="0"/>
            <a:t> </a:t>
          </a:r>
          <a:r>
            <a:rPr lang="en-US" dirty="0" err="1"/>
            <a:t>mật</a:t>
          </a:r>
          <a:r>
            <a:rPr lang="en-US" dirty="0"/>
            <a:t> </a:t>
          </a:r>
          <a:r>
            <a:rPr lang="en-US" dirty="0" err="1"/>
            <a:t>mẫu</a:t>
          </a:r>
          <a:r>
            <a:rPr lang="en-US" dirty="0"/>
            <a:t> </a:t>
          </a:r>
          <a:r>
            <a:rPr lang="en-US" dirty="0" err="1"/>
            <a:t>mã</a:t>
          </a:r>
          <a:r>
            <a:rPr lang="en-US" dirty="0"/>
            <a:t>, </a:t>
          </a:r>
          <a:r>
            <a:rPr lang="en-US" dirty="0" err="1"/>
            <a:t>thiết</a:t>
          </a:r>
          <a:r>
            <a:rPr lang="en-US" dirty="0"/>
            <a:t> </a:t>
          </a:r>
          <a:r>
            <a:rPr lang="en-US" dirty="0" err="1"/>
            <a:t>kế</a:t>
          </a:r>
          <a:r>
            <a:rPr lang="en-US" dirty="0"/>
            <a:t>, </a:t>
          </a:r>
          <a:r>
            <a:rPr lang="en-US" dirty="0" err="1"/>
            <a:t>dữ</a:t>
          </a:r>
          <a:r>
            <a:rPr lang="en-US" dirty="0"/>
            <a:t> </a:t>
          </a:r>
          <a:r>
            <a:rPr lang="en-US" dirty="0" err="1"/>
            <a:t>liệu</a:t>
          </a:r>
          <a:endParaRPr lang="en-US" dirty="0"/>
        </a:p>
      </dgm:t>
    </dgm:pt>
    <dgm:pt modelId="{9D62901F-83B1-4D99-A357-806657C82306}" type="parTrans" cxnId="{CD63339F-BDCA-41EF-A0D6-CBEB110EE315}">
      <dgm:prSet/>
      <dgm:spPr/>
      <dgm:t>
        <a:bodyPr/>
        <a:lstStyle/>
        <a:p>
          <a:endParaRPr lang="en-US"/>
        </a:p>
      </dgm:t>
    </dgm:pt>
    <dgm:pt modelId="{36EF98E7-09A7-4F91-8ED3-F6C302806AED}" type="sibTrans" cxnId="{CD63339F-BDCA-41EF-A0D6-CBEB110EE315}">
      <dgm:prSet/>
      <dgm:spPr/>
      <dgm:t>
        <a:bodyPr/>
        <a:lstStyle/>
        <a:p>
          <a:endParaRPr lang="en-US"/>
        </a:p>
      </dgm:t>
    </dgm:pt>
    <dgm:pt modelId="{D65AF325-0C31-4382-A049-64D2999EA262}">
      <dgm:prSet phldrT="[Text]"/>
      <dgm:spPr/>
      <dgm:t>
        <a:bodyPr/>
        <a:lstStyle/>
        <a:p>
          <a:r>
            <a:rPr lang="en-US" dirty="0" err="1"/>
            <a:t>Thay</a:t>
          </a:r>
          <a:r>
            <a:rPr lang="en-US" dirty="0"/>
            <a:t> </a:t>
          </a:r>
          <a:r>
            <a:rPr lang="en-US" dirty="0" err="1"/>
            <a:t>đổi</a:t>
          </a:r>
          <a:r>
            <a:rPr lang="en-US" dirty="0"/>
            <a:t> </a:t>
          </a:r>
          <a:r>
            <a:rPr lang="en-US" dirty="0" err="1"/>
            <a:t>hành</a:t>
          </a:r>
          <a:r>
            <a:rPr lang="en-US" dirty="0"/>
            <a:t> vi </a:t>
          </a:r>
          <a:r>
            <a:rPr lang="en-US" dirty="0" err="1"/>
            <a:t>khách</a:t>
          </a:r>
          <a:r>
            <a:rPr lang="en-US" dirty="0"/>
            <a:t> </a:t>
          </a:r>
          <a:r>
            <a:rPr lang="en-US" dirty="0" err="1"/>
            <a:t>hàng</a:t>
          </a:r>
          <a:endParaRPr lang="en-US" dirty="0"/>
        </a:p>
      </dgm:t>
    </dgm:pt>
    <dgm:pt modelId="{7D36FE7F-4FF3-4C4E-BD65-6B08E5950DFC}" type="parTrans" cxnId="{8521637E-171E-4F90-9C10-47F264672624}">
      <dgm:prSet/>
      <dgm:spPr/>
      <dgm:t>
        <a:bodyPr/>
        <a:lstStyle/>
        <a:p>
          <a:endParaRPr lang="en-US"/>
        </a:p>
      </dgm:t>
    </dgm:pt>
    <dgm:pt modelId="{2CDC9121-E453-4B7B-8056-544DEB12F1E9}" type="sibTrans" cxnId="{8521637E-171E-4F90-9C10-47F264672624}">
      <dgm:prSet/>
      <dgm:spPr/>
      <dgm:t>
        <a:bodyPr/>
        <a:lstStyle/>
        <a:p>
          <a:endParaRPr lang="en-US"/>
        </a:p>
      </dgm:t>
    </dgm:pt>
    <dgm:pt modelId="{2122C593-06BD-4E10-A049-A7E2D13F23AE}">
      <dgm:prSet phldrT="[Text]"/>
      <dgm:spPr/>
      <dgm:t>
        <a:bodyPr/>
        <a:lstStyle/>
        <a:p>
          <a:r>
            <a:rPr lang="en-US" dirty="0" err="1"/>
            <a:t>Tranh</a:t>
          </a:r>
          <a:r>
            <a:rPr lang="en-US" dirty="0"/>
            <a:t> </a:t>
          </a:r>
          <a:r>
            <a:rPr lang="en-US" dirty="0" err="1"/>
            <a:t>chấp</a:t>
          </a:r>
          <a:r>
            <a:rPr lang="en-US" dirty="0"/>
            <a:t> Thương </a:t>
          </a:r>
          <a:r>
            <a:rPr lang="en-US" dirty="0" err="1"/>
            <a:t>mại</a:t>
          </a:r>
          <a:r>
            <a:rPr lang="en-US" dirty="0"/>
            <a:t> </a:t>
          </a:r>
          <a:r>
            <a:rPr lang="en-US" dirty="0" err="1"/>
            <a:t>khi</a:t>
          </a:r>
          <a:r>
            <a:rPr lang="en-US" dirty="0"/>
            <a:t> </a:t>
          </a:r>
          <a:r>
            <a:rPr lang="en-US" dirty="0" err="1"/>
            <a:t>giao</a:t>
          </a:r>
          <a:r>
            <a:rPr lang="en-US" dirty="0"/>
            <a:t> </a:t>
          </a:r>
          <a:r>
            <a:rPr lang="en-US" dirty="0" err="1"/>
            <a:t>dịch</a:t>
          </a:r>
          <a:r>
            <a:rPr lang="en-US" dirty="0"/>
            <a:t> </a:t>
          </a:r>
          <a:r>
            <a:rPr lang="en-US" dirty="0" err="1"/>
            <a:t>trực</a:t>
          </a:r>
          <a:r>
            <a:rPr lang="en-US" dirty="0"/>
            <a:t> </a:t>
          </a:r>
          <a:r>
            <a:rPr lang="en-US" dirty="0" err="1"/>
            <a:t>tuyến</a:t>
          </a:r>
          <a:endParaRPr lang="en-US" dirty="0"/>
        </a:p>
      </dgm:t>
    </dgm:pt>
    <dgm:pt modelId="{8EF7FC82-9D80-41AE-8EEF-C2ADA27EE34D}" type="parTrans" cxnId="{1E0F81D0-02C1-456B-A141-BDEC11B2B66E}">
      <dgm:prSet/>
      <dgm:spPr/>
      <dgm:t>
        <a:bodyPr/>
        <a:lstStyle/>
        <a:p>
          <a:endParaRPr lang="en-US"/>
        </a:p>
      </dgm:t>
    </dgm:pt>
    <dgm:pt modelId="{5CB7457A-7C99-4BAE-B144-7C6D6BE64CD8}" type="sibTrans" cxnId="{1E0F81D0-02C1-456B-A141-BDEC11B2B66E}">
      <dgm:prSet/>
      <dgm:spPr/>
      <dgm:t>
        <a:bodyPr/>
        <a:lstStyle/>
        <a:p>
          <a:endParaRPr lang="en-US"/>
        </a:p>
      </dgm:t>
    </dgm:pt>
    <dgm:pt modelId="{684641E0-B91F-49D2-BE02-8457325655AA}">
      <dgm:prSet phldrT="[Text]"/>
      <dgm:spPr/>
      <dgm:t>
        <a:bodyPr/>
        <a:lstStyle/>
        <a:p>
          <a:r>
            <a:rPr lang="en-US" dirty="0" err="1"/>
            <a:t>Tầm</a:t>
          </a:r>
          <a:r>
            <a:rPr lang="en-US" dirty="0"/>
            <a:t> </a:t>
          </a:r>
          <a:r>
            <a:rPr lang="en-US" dirty="0" err="1"/>
            <a:t>nhìn</a:t>
          </a:r>
          <a:r>
            <a:rPr lang="en-US" dirty="0"/>
            <a:t>, </a:t>
          </a:r>
          <a:r>
            <a:rPr lang="en-US" dirty="0" err="1"/>
            <a:t>văn</a:t>
          </a:r>
          <a:r>
            <a:rPr lang="en-US" dirty="0"/>
            <a:t> </a:t>
          </a:r>
          <a:r>
            <a:rPr lang="en-US" dirty="0" err="1"/>
            <a:t>hóa</a:t>
          </a:r>
          <a:r>
            <a:rPr lang="en-US" dirty="0"/>
            <a:t> </a:t>
          </a:r>
          <a:r>
            <a:rPr lang="en-US" dirty="0" err="1"/>
            <a:t>doanh</a:t>
          </a:r>
          <a:r>
            <a:rPr lang="en-US" dirty="0"/>
            <a:t> </a:t>
          </a:r>
          <a:r>
            <a:rPr lang="en-US" dirty="0" err="1"/>
            <a:t>nghiệp</a:t>
          </a:r>
          <a:endParaRPr lang="en-US" dirty="0"/>
        </a:p>
      </dgm:t>
    </dgm:pt>
    <dgm:pt modelId="{BAF4177C-9F19-40FC-8702-B310FCD5E29E}" type="parTrans" cxnId="{16EFC819-4B3F-4B34-A603-81F31407F927}">
      <dgm:prSet/>
      <dgm:spPr/>
      <dgm:t>
        <a:bodyPr/>
        <a:lstStyle/>
        <a:p>
          <a:endParaRPr lang="en-US"/>
        </a:p>
      </dgm:t>
    </dgm:pt>
    <dgm:pt modelId="{C7C5CFF7-EE95-4B04-9883-26ADDEE6E31D}" type="sibTrans" cxnId="{16EFC819-4B3F-4B34-A603-81F31407F927}">
      <dgm:prSet/>
      <dgm:spPr/>
      <dgm:t>
        <a:bodyPr/>
        <a:lstStyle/>
        <a:p>
          <a:endParaRPr lang="en-US"/>
        </a:p>
      </dgm:t>
    </dgm:pt>
    <dgm:pt modelId="{B2DEA42C-6DDE-46BB-93AE-5E1EE2BD476E}" type="pres">
      <dgm:prSet presAssocID="{BE3DB94E-4E11-43FF-B05B-6975D8909899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AB606F86-F10E-4FB3-A9BD-7EDFDB725B07}" type="pres">
      <dgm:prSet presAssocID="{79DCB67F-21B7-4B2A-904C-218E1143AE71}" presName="linNode" presStyleCnt="0"/>
      <dgm:spPr/>
    </dgm:pt>
    <dgm:pt modelId="{03B013BE-69BC-420B-8E26-8989F7660358}" type="pres">
      <dgm:prSet presAssocID="{79DCB67F-21B7-4B2A-904C-218E1143AE71}" presName="parentShp" presStyleLbl="node1" presStyleIdx="0" presStyleCnt="2" custScaleX="96454" custLinFactNeighborX="617" custLinFactNeighborY="-210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C81CF7-9BD3-4076-B74D-BA9291B0EEB6}" type="pres">
      <dgm:prSet presAssocID="{79DCB67F-21B7-4B2A-904C-218E1143AE71}" presName="childShp" presStyleLbl="bgAccFollowNode1" presStyleIdx="0" presStyleCnt="2" custScaleX="152911" custScaleY="80678" custLinFactNeighborX="4792" custLinFactNeighborY="135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4CE9618-9DE5-47B6-B67D-AB1DADA706EB}" type="pres">
      <dgm:prSet presAssocID="{A604ADF3-88EC-4F86-86C6-28C1B96CBC95}" presName="spacing" presStyleCnt="0"/>
      <dgm:spPr/>
    </dgm:pt>
    <dgm:pt modelId="{FA3AB938-D862-4F40-9803-E784BC66128B}" type="pres">
      <dgm:prSet presAssocID="{4CAB66D0-5D31-4582-9A6F-CA6E29486457}" presName="linNode" presStyleCnt="0"/>
      <dgm:spPr/>
    </dgm:pt>
    <dgm:pt modelId="{7DE8D4D5-D7A5-4CF4-9A75-3BD416BA10FF}" type="pres">
      <dgm:prSet presAssocID="{4CAB66D0-5D31-4582-9A6F-CA6E29486457}" presName="parentShp" presStyleLbl="node1" presStyleIdx="1" presStyleCnt="2" custScaleX="97319" custLinFactNeighborX="17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5E3500-C37F-4B3E-81B0-49D9152BB94D}" type="pres">
      <dgm:prSet presAssocID="{4CAB66D0-5D31-4582-9A6F-CA6E29486457}" presName="childShp" presStyleLbl="bgAccFollowNode1" presStyleIdx="1" presStyleCnt="2" custScaleX="150324" custScaleY="7128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01CEEDF-7D4A-4B3F-A6BD-980652AC876C}" srcId="{BE3DB94E-4E11-43FF-B05B-6975D8909899}" destId="{79DCB67F-21B7-4B2A-904C-218E1143AE71}" srcOrd="0" destOrd="0" parTransId="{8AD23DE5-589E-4841-B625-5D8B95917560}" sibTransId="{A604ADF3-88EC-4F86-86C6-28C1B96CBC95}"/>
    <dgm:cxn modelId="{9EAEFD32-742C-45B6-B7DD-41304CB5D874}" type="presOf" srcId="{027C68CA-A8BD-43E0-B7A9-4F796F10E0BC}" destId="{DF5E3500-C37F-4B3E-81B0-49D9152BB94D}" srcOrd="0" destOrd="0" presId="urn:microsoft.com/office/officeart/2005/8/layout/vList6"/>
    <dgm:cxn modelId="{6EB75671-1720-4A4D-8755-DAE937CD2CD3}" type="presOf" srcId="{684641E0-B91F-49D2-BE02-8457325655AA}" destId="{9FC81CF7-9BD3-4076-B74D-BA9291B0EEB6}" srcOrd="0" destOrd="0" presId="urn:microsoft.com/office/officeart/2005/8/layout/vList6"/>
    <dgm:cxn modelId="{62C0D9C9-29A7-4127-A16B-0A662E1DFF07}" type="presOf" srcId="{2122C593-06BD-4E10-A049-A7E2D13F23AE}" destId="{DF5E3500-C37F-4B3E-81B0-49D9152BB94D}" srcOrd="0" destOrd="2" presId="urn:microsoft.com/office/officeart/2005/8/layout/vList6"/>
    <dgm:cxn modelId="{EDCA6663-3E41-43BA-A409-80FFB1F27D8E}" type="presOf" srcId="{D65AF325-0C31-4382-A049-64D2999EA262}" destId="{DF5E3500-C37F-4B3E-81B0-49D9152BB94D}" srcOrd="0" destOrd="1" presId="urn:microsoft.com/office/officeart/2005/8/layout/vList6"/>
    <dgm:cxn modelId="{ED6492D5-A7B0-4B06-BAB4-5C4876CE4D8E}" type="presOf" srcId="{4CAB66D0-5D31-4582-9A6F-CA6E29486457}" destId="{7DE8D4D5-D7A5-4CF4-9A75-3BD416BA10FF}" srcOrd="0" destOrd="0" presId="urn:microsoft.com/office/officeart/2005/8/layout/vList6"/>
    <dgm:cxn modelId="{CD63339F-BDCA-41EF-A0D6-CBEB110EE315}" srcId="{4CAB66D0-5D31-4582-9A6F-CA6E29486457}" destId="{027C68CA-A8BD-43E0-B7A9-4F796F10E0BC}" srcOrd="0" destOrd="0" parTransId="{9D62901F-83B1-4D99-A357-806657C82306}" sibTransId="{36EF98E7-09A7-4F91-8ED3-F6C302806AED}"/>
    <dgm:cxn modelId="{0E53B722-56CE-433A-9701-B151AE563B03}" srcId="{BE3DB94E-4E11-43FF-B05B-6975D8909899}" destId="{4CAB66D0-5D31-4582-9A6F-CA6E29486457}" srcOrd="1" destOrd="0" parTransId="{65543DBD-6DFA-4FD1-AE3B-D52B271FC206}" sibTransId="{7D006133-E53D-430D-817B-00E796E2EF26}"/>
    <dgm:cxn modelId="{BD2931AE-F10A-480F-9054-C350D81F06F1}" type="presOf" srcId="{991DE32F-D01A-4148-8FAE-E949EC5A5486}" destId="{9FC81CF7-9BD3-4076-B74D-BA9291B0EEB6}" srcOrd="0" destOrd="1" presId="urn:microsoft.com/office/officeart/2005/8/layout/vList6"/>
    <dgm:cxn modelId="{16EFC819-4B3F-4B34-A603-81F31407F927}" srcId="{79DCB67F-21B7-4B2A-904C-218E1143AE71}" destId="{684641E0-B91F-49D2-BE02-8457325655AA}" srcOrd="0" destOrd="0" parTransId="{BAF4177C-9F19-40FC-8702-B310FCD5E29E}" sibTransId="{C7C5CFF7-EE95-4B04-9883-26ADDEE6E31D}"/>
    <dgm:cxn modelId="{5D5C0798-A995-4A95-906C-F80AEBCEB653}" type="presOf" srcId="{0514A5D3-F6B7-4D9D-A98A-8D998110E0D4}" destId="{9FC81CF7-9BD3-4076-B74D-BA9291B0EEB6}" srcOrd="0" destOrd="2" presId="urn:microsoft.com/office/officeart/2005/8/layout/vList6"/>
    <dgm:cxn modelId="{8521637E-171E-4F90-9C10-47F264672624}" srcId="{4CAB66D0-5D31-4582-9A6F-CA6E29486457}" destId="{D65AF325-0C31-4382-A049-64D2999EA262}" srcOrd="1" destOrd="0" parTransId="{7D36FE7F-4FF3-4C4E-BD65-6B08E5950DFC}" sibTransId="{2CDC9121-E453-4B7B-8056-544DEB12F1E9}"/>
    <dgm:cxn modelId="{1E0F81D0-02C1-456B-A141-BDEC11B2B66E}" srcId="{4CAB66D0-5D31-4582-9A6F-CA6E29486457}" destId="{2122C593-06BD-4E10-A049-A7E2D13F23AE}" srcOrd="2" destOrd="0" parTransId="{8EF7FC82-9D80-41AE-8EEF-C2ADA27EE34D}" sibTransId="{5CB7457A-7C99-4BAE-B144-7C6D6BE64CD8}"/>
    <dgm:cxn modelId="{A48D3545-6D61-4BE4-BAE3-796AE31D92FD}" srcId="{79DCB67F-21B7-4B2A-904C-218E1143AE71}" destId="{0514A5D3-F6B7-4D9D-A98A-8D998110E0D4}" srcOrd="2" destOrd="0" parTransId="{DF8A516B-A4B7-48CE-BBB6-EC69560621D8}" sibTransId="{99A40061-B6F1-4B39-8230-D432E0D57B97}"/>
    <dgm:cxn modelId="{F9EB6FEA-0467-4277-B337-8D0DDBD21150}" type="presOf" srcId="{BE3DB94E-4E11-43FF-B05B-6975D8909899}" destId="{B2DEA42C-6DDE-46BB-93AE-5E1EE2BD476E}" srcOrd="0" destOrd="0" presId="urn:microsoft.com/office/officeart/2005/8/layout/vList6"/>
    <dgm:cxn modelId="{98864DB9-8B13-46F0-B4EA-446936E5D4F6}" srcId="{79DCB67F-21B7-4B2A-904C-218E1143AE71}" destId="{991DE32F-D01A-4148-8FAE-E949EC5A5486}" srcOrd="1" destOrd="0" parTransId="{F2D6E39C-9419-4289-A6A4-133F7C8D6B8F}" sibTransId="{9FE63217-E2EE-4A83-B7D9-0E035130769C}"/>
    <dgm:cxn modelId="{7D2DD47A-DF5F-4747-A4B9-6AA1ED8F362F}" type="presOf" srcId="{79DCB67F-21B7-4B2A-904C-218E1143AE71}" destId="{03B013BE-69BC-420B-8E26-8989F7660358}" srcOrd="0" destOrd="0" presId="urn:microsoft.com/office/officeart/2005/8/layout/vList6"/>
    <dgm:cxn modelId="{3FFBA239-1CDD-4437-B1FD-AFCA2085FC70}" type="presParOf" srcId="{B2DEA42C-6DDE-46BB-93AE-5E1EE2BD476E}" destId="{AB606F86-F10E-4FB3-A9BD-7EDFDB725B07}" srcOrd="0" destOrd="0" presId="urn:microsoft.com/office/officeart/2005/8/layout/vList6"/>
    <dgm:cxn modelId="{C06AB4B8-0CCE-4D8E-9F5B-03DD4FDCBAF2}" type="presParOf" srcId="{AB606F86-F10E-4FB3-A9BD-7EDFDB725B07}" destId="{03B013BE-69BC-420B-8E26-8989F7660358}" srcOrd="0" destOrd="0" presId="urn:microsoft.com/office/officeart/2005/8/layout/vList6"/>
    <dgm:cxn modelId="{1B1B7199-EB2B-4B20-94FF-159BA89B6965}" type="presParOf" srcId="{AB606F86-F10E-4FB3-A9BD-7EDFDB725B07}" destId="{9FC81CF7-9BD3-4076-B74D-BA9291B0EEB6}" srcOrd="1" destOrd="0" presId="urn:microsoft.com/office/officeart/2005/8/layout/vList6"/>
    <dgm:cxn modelId="{E80229EB-3CEB-44B4-B4A8-3A5FCB985438}" type="presParOf" srcId="{B2DEA42C-6DDE-46BB-93AE-5E1EE2BD476E}" destId="{94CE9618-9DE5-47B6-B67D-AB1DADA706EB}" srcOrd="1" destOrd="0" presId="urn:microsoft.com/office/officeart/2005/8/layout/vList6"/>
    <dgm:cxn modelId="{1A553316-157D-47F6-9A03-8EAAF02A03E5}" type="presParOf" srcId="{B2DEA42C-6DDE-46BB-93AE-5E1EE2BD476E}" destId="{FA3AB938-D862-4F40-9803-E784BC66128B}" srcOrd="2" destOrd="0" presId="urn:microsoft.com/office/officeart/2005/8/layout/vList6"/>
    <dgm:cxn modelId="{23923999-A310-436B-A384-4022443D6192}" type="presParOf" srcId="{FA3AB938-D862-4F40-9803-E784BC66128B}" destId="{7DE8D4D5-D7A5-4CF4-9A75-3BD416BA10FF}" srcOrd="0" destOrd="0" presId="urn:microsoft.com/office/officeart/2005/8/layout/vList6"/>
    <dgm:cxn modelId="{E00EC80A-1835-4233-B31C-4CB5CA9CCCA7}" type="presParOf" srcId="{FA3AB938-D862-4F40-9803-E784BC66128B}" destId="{DF5E3500-C37F-4B3E-81B0-49D9152BB94D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417D3C-2106-4AE4-A1DE-2D715C4D7320}">
      <dsp:nvSpPr>
        <dsp:cNvPr id="0" name=""/>
        <dsp:cNvSpPr/>
      </dsp:nvSpPr>
      <dsp:spPr>
        <a:xfrm>
          <a:off x="54131" y="123451"/>
          <a:ext cx="1745980" cy="1024436"/>
        </a:xfrm>
        <a:prstGeom prst="homePlate">
          <a:avLst/>
        </a:prstGeom>
        <a:solidFill>
          <a:schemeClr val="accent5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>
              <a:latin typeface="SVN-Gotham Light" pitchFamily="2" charset="0"/>
            </a:rPr>
            <a:t>Manufacture</a:t>
          </a:r>
        </a:p>
      </dsp:txBody>
      <dsp:txXfrm>
        <a:off x="54131" y="123451"/>
        <a:ext cx="1489871" cy="1024436"/>
      </dsp:txXfrm>
    </dsp:sp>
    <dsp:sp modelId="{F407E229-DE74-460D-816F-DD67167E1FC3}">
      <dsp:nvSpPr>
        <dsp:cNvPr id="0" name=""/>
        <dsp:cNvSpPr/>
      </dsp:nvSpPr>
      <dsp:spPr>
        <a:xfrm>
          <a:off x="1418531" y="123451"/>
          <a:ext cx="1745980" cy="1024436"/>
        </a:xfrm>
        <a:prstGeom prst="chevron">
          <a:avLst/>
        </a:prstGeom>
        <a:solidFill>
          <a:schemeClr val="accent5">
            <a:alpha val="90000"/>
            <a:hueOff val="0"/>
            <a:satOff val="0"/>
            <a:lumOff val="0"/>
            <a:alphaOff val="-8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>
              <a:latin typeface="SVN-Gotham Light" pitchFamily="2" charset="0"/>
            </a:rPr>
            <a:t>Trader</a:t>
          </a:r>
        </a:p>
      </dsp:txBody>
      <dsp:txXfrm>
        <a:off x="1930749" y="123451"/>
        <a:ext cx="721544" cy="1024436"/>
      </dsp:txXfrm>
    </dsp:sp>
    <dsp:sp modelId="{4F764450-80C8-4B05-B46A-2EAFD708CA69}">
      <dsp:nvSpPr>
        <dsp:cNvPr id="0" name=""/>
        <dsp:cNvSpPr/>
      </dsp:nvSpPr>
      <dsp:spPr>
        <a:xfrm>
          <a:off x="2828347" y="123451"/>
          <a:ext cx="1872704" cy="1024436"/>
        </a:xfrm>
        <a:prstGeom prst="chevron">
          <a:avLst/>
        </a:prstGeom>
        <a:solidFill>
          <a:schemeClr val="accent5">
            <a:alpha val="90000"/>
            <a:hueOff val="0"/>
            <a:satOff val="0"/>
            <a:lumOff val="0"/>
            <a:alphaOff val="-16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>
              <a:latin typeface="SVN-Gotham Light" pitchFamily="2" charset="0"/>
            </a:rPr>
            <a:t>Agency sourcing</a:t>
          </a:r>
        </a:p>
      </dsp:txBody>
      <dsp:txXfrm>
        <a:off x="3340565" y="123451"/>
        <a:ext cx="848268" cy="1024436"/>
      </dsp:txXfrm>
    </dsp:sp>
    <dsp:sp modelId="{8EC5D366-3935-42B5-8D09-C6ADC539A831}">
      <dsp:nvSpPr>
        <dsp:cNvPr id="0" name=""/>
        <dsp:cNvSpPr/>
      </dsp:nvSpPr>
      <dsp:spPr>
        <a:xfrm>
          <a:off x="4321143" y="123451"/>
          <a:ext cx="1865562" cy="1024436"/>
        </a:xfrm>
        <a:prstGeom prst="chevron">
          <a:avLst/>
        </a:prstGeom>
        <a:solidFill>
          <a:schemeClr val="accent5">
            <a:alpha val="90000"/>
            <a:hueOff val="0"/>
            <a:satOff val="0"/>
            <a:lumOff val="0"/>
            <a:alphaOff val="-24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>
              <a:latin typeface="SVN-Gotham Light" pitchFamily="2" charset="0"/>
            </a:rPr>
            <a:t>Product Brand</a:t>
          </a:r>
        </a:p>
      </dsp:txBody>
      <dsp:txXfrm>
        <a:off x="4833361" y="123451"/>
        <a:ext cx="841126" cy="1024436"/>
      </dsp:txXfrm>
    </dsp:sp>
    <dsp:sp modelId="{61308FE5-0CAB-43A0-9C6A-8AB1C314BB31}">
      <dsp:nvSpPr>
        <dsp:cNvPr id="0" name=""/>
        <dsp:cNvSpPr/>
      </dsp:nvSpPr>
      <dsp:spPr>
        <a:xfrm>
          <a:off x="5837510" y="123451"/>
          <a:ext cx="1745980" cy="1024436"/>
        </a:xfrm>
        <a:prstGeom prst="chevron">
          <a:avLst/>
        </a:prstGeom>
        <a:solidFill>
          <a:schemeClr val="accent5">
            <a:alpha val="90000"/>
            <a:hueOff val="0"/>
            <a:satOff val="0"/>
            <a:lumOff val="0"/>
            <a:alphaOff val="-32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>
              <a:latin typeface="SVN-Gotham Light" pitchFamily="2" charset="0"/>
            </a:rPr>
            <a:t>Outlet</a:t>
          </a:r>
        </a:p>
      </dsp:txBody>
      <dsp:txXfrm>
        <a:off x="6349728" y="123451"/>
        <a:ext cx="721544" cy="1024436"/>
      </dsp:txXfrm>
    </dsp:sp>
    <dsp:sp modelId="{B38B4109-0F60-4886-9929-902A1ECD9775}">
      <dsp:nvSpPr>
        <dsp:cNvPr id="0" name=""/>
        <dsp:cNvSpPr/>
      </dsp:nvSpPr>
      <dsp:spPr>
        <a:xfrm>
          <a:off x="7235360" y="123451"/>
          <a:ext cx="1745980" cy="1024436"/>
        </a:xfrm>
        <a:prstGeom prst="chevron">
          <a:avLst/>
        </a:prstGeom>
        <a:solidFill>
          <a:schemeClr val="accent5">
            <a:alpha val="90000"/>
            <a:hueOff val="0"/>
            <a:satOff val="0"/>
            <a:lumOff val="0"/>
            <a:alphaOff val="-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37338" rIns="18669" bIns="3733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>
              <a:latin typeface="SVN-Gotham Light" pitchFamily="2" charset="0"/>
            </a:rPr>
            <a:t>Consumer</a:t>
          </a:r>
        </a:p>
      </dsp:txBody>
      <dsp:txXfrm>
        <a:off x="7747578" y="123451"/>
        <a:ext cx="721544" cy="102443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C81CF7-9BD3-4076-B74D-BA9291B0EEB6}">
      <dsp:nvSpPr>
        <dsp:cNvPr id="0" name=""/>
        <dsp:cNvSpPr/>
      </dsp:nvSpPr>
      <dsp:spPr>
        <a:xfrm>
          <a:off x="2450708" y="162769"/>
          <a:ext cx="5810039" cy="1188874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err="1"/>
            <a:t>Tầm</a:t>
          </a:r>
          <a:r>
            <a:rPr lang="en-US" sz="1600" kern="1200" dirty="0"/>
            <a:t> </a:t>
          </a:r>
          <a:r>
            <a:rPr lang="en-US" sz="1600" kern="1200" dirty="0" err="1"/>
            <a:t>nhìn</a:t>
          </a:r>
          <a:r>
            <a:rPr lang="en-US" sz="1600" kern="1200" dirty="0"/>
            <a:t>, </a:t>
          </a:r>
          <a:r>
            <a:rPr lang="en-US" sz="1600" kern="1200" dirty="0" err="1"/>
            <a:t>văn</a:t>
          </a:r>
          <a:r>
            <a:rPr lang="en-US" sz="1600" kern="1200" dirty="0"/>
            <a:t> </a:t>
          </a:r>
          <a:r>
            <a:rPr lang="en-US" sz="1600" kern="1200" dirty="0" err="1"/>
            <a:t>hóa</a:t>
          </a:r>
          <a:r>
            <a:rPr lang="en-US" sz="1600" kern="1200" dirty="0"/>
            <a:t> </a:t>
          </a:r>
          <a:r>
            <a:rPr lang="en-US" sz="1600" kern="1200" dirty="0" err="1"/>
            <a:t>doanh</a:t>
          </a:r>
          <a:r>
            <a:rPr lang="en-US" sz="1600" kern="1200" dirty="0"/>
            <a:t> </a:t>
          </a:r>
          <a:r>
            <a:rPr lang="en-US" sz="1600" kern="1200" dirty="0" err="1"/>
            <a:t>nghiệp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err="1"/>
            <a:t>Đáp</a:t>
          </a:r>
          <a:r>
            <a:rPr lang="en-US" sz="1600" kern="1200" dirty="0"/>
            <a:t> </a:t>
          </a:r>
          <a:r>
            <a:rPr lang="en-US" sz="1600" kern="1200" dirty="0" err="1"/>
            <a:t>ứng</a:t>
          </a:r>
          <a:r>
            <a:rPr lang="en-US" sz="1600" kern="1200" dirty="0"/>
            <a:t> </a:t>
          </a:r>
          <a:r>
            <a:rPr lang="en-US" sz="1600" kern="1200" dirty="0" err="1"/>
            <a:t>yêu</a:t>
          </a:r>
          <a:r>
            <a:rPr lang="en-US" sz="1600" kern="1200" dirty="0"/>
            <a:t> </a:t>
          </a:r>
          <a:r>
            <a:rPr lang="en-US" sz="1600" kern="1200" dirty="0" err="1"/>
            <a:t>cầu</a:t>
          </a:r>
          <a:r>
            <a:rPr lang="en-US" sz="1600" kern="1200" dirty="0"/>
            <a:t> </a:t>
          </a:r>
          <a:r>
            <a:rPr lang="en-US" sz="1600" kern="1200" dirty="0" err="1"/>
            <a:t>nhân</a:t>
          </a:r>
          <a:r>
            <a:rPr lang="en-US" sz="1600" kern="1200" dirty="0"/>
            <a:t> </a:t>
          </a:r>
          <a:r>
            <a:rPr lang="en-US" sz="1600" kern="1200" dirty="0" err="1"/>
            <a:t>lực</a:t>
          </a:r>
          <a:r>
            <a:rPr lang="en-US" sz="1600" kern="1200" dirty="0"/>
            <a:t>: digital sales, marketing, IT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/>
            <a:t>Chi </a:t>
          </a:r>
          <a:r>
            <a:rPr lang="en-US" sz="1600" kern="1200" dirty="0" err="1"/>
            <a:t>phí</a:t>
          </a:r>
          <a:r>
            <a:rPr lang="en-US" sz="1600" kern="1200" dirty="0"/>
            <a:t> </a:t>
          </a:r>
          <a:r>
            <a:rPr lang="en-US" sz="1600" kern="1200" dirty="0" err="1"/>
            <a:t>đầu</a:t>
          </a:r>
          <a:r>
            <a:rPr lang="en-US" sz="1600" kern="1200" dirty="0"/>
            <a:t> </a:t>
          </a:r>
          <a:r>
            <a:rPr lang="en-US" sz="1600" kern="1200" dirty="0" err="1"/>
            <a:t>tư</a:t>
          </a:r>
          <a:endParaRPr lang="en-US" sz="1600" kern="1200" dirty="0"/>
        </a:p>
      </dsp:txBody>
      <dsp:txXfrm>
        <a:off x="2450708" y="311378"/>
        <a:ext cx="5364211" cy="891656"/>
      </dsp:txXfrm>
    </dsp:sp>
    <dsp:sp modelId="{03B013BE-69BC-420B-8E26-8989F7660358}">
      <dsp:nvSpPr>
        <dsp:cNvPr id="0" name=""/>
        <dsp:cNvSpPr/>
      </dsp:nvSpPr>
      <dsp:spPr>
        <a:xfrm>
          <a:off x="27169" y="0"/>
          <a:ext cx="2443257" cy="1473603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err="1"/>
            <a:t>Chủ</a:t>
          </a:r>
          <a:r>
            <a:rPr lang="en-US" sz="3200" kern="1200" dirty="0"/>
            <a:t> </a:t>
          </a:r>
          <a:r>
            <a:rPr lang="en-US" sz="3200" kern="1200" dirty="0" err="1"/>
            <a:t>quan</a:t>
          </a:r>
          <a:endParaRPr lang="en-US" sz="3200" kern="1200" dirty="0"/>
        </a:p>
      </dsp:txBody>
      <dsp:txXfrm>
        <a:off x="99104" y="71935"/>
        <a:ext cx="2299387" cy="1329733"/>
      </dsp:txXfrm>
    </dsp:sp>
    <dsp:sp modelId="{DF5E3500-C37F-4B3E-81B0-49D9152BB94D}">
      <dsp:nvSpPr>
        <dsp:cNvPr id="0" name=""/>
        <dsp:cNvSpPr/>
      </dsp:nvSpPr>
      <dsp:spPr>
        <a:xfrm>
          <a:off x="2490544" y="1832922"/>
          <a:ext cx="5769951" cy="1050443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err="1"/>
            <a:t>Bảo</a:t>
          </a:r>
          <a:r>
            <a:rPr lang="en-US" sz="1600" kern="1200" dirty="0"/>
            <a:t> </a:t>
          </a:r>
          <a:r>
            <a:rPr lang="en-US" sz="1600" kern="1200" dirty="0" err="1"/>
            <a:t>mật</a:t>
          </a:r>
          <a:r>
            <a:rPr lang="en-US" sz="1600" kern="1200" dirty="0"/>
            <a:t> </a:t>
          </a:r>
          <a:r>
            <a:rPr lang="en-US" sz="1600" kern="1200" dirty="0" err="1"/>
            <a:t>mẫu</a:t>
          </a:r>
          <a:r>
            <a:rPr lang="en-US" sz="1600" kern="1200" dirty="0"/>
            <a:t> </a:t>
          </a:r>
          <a:r>
            <a:rPr lang="en-US" sz="1600" kern="1200" dirty="0" err="1"/>
            <a:t>mã</a:t>
          </a:r>
          <a:r>
            <a:rPr lang="en-US" sz="1600" kern="1200" dirty="0"/>
            <a:t>, </a:t>
          </a:r>
          <a:r>
            <a:rPr lang="en-US" sz="1600" kern="1200" dirty="0" err="1"/>
            <a:t>thiết</a:t>
          </a:r>
          <a:r>
            <a:rPr lang="en-US" sz="1600" kern="1200" dirty="0"/>
            <a:t> </a:t>
          </a:r>
          <a:r>
            <a:rPr lang="en-US" sz="1600" kern="1200" dirty="0" err="1"/>
            <a:t>kế</a:t>
          </a:r>
          <a:r>
            <a:rPr lang="en-US" sz="1600" kern="1200" dirty="0"/>
            <a:t>, </a:t>
          </a:r>
          <a:r>
            <a:rPr lang="en-US" sz="1600" kern="1200" dirty="0" err="1"/>
            <a:t>dữ</a:t>
          </a:r>
          <a:r>
            <a:rPr lang="en-US" sz="1600" kern="1200" dirty="0"/>
            <a:t> </a:t>
          </a:r>
          <a:r>
            <a:rPr lang="en-US" sz="1600" kern="1200" dirty="0" err="1"/>
            <a:t>liệu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err="1"/>
            <a:t>Thay</a:t>
          </a:r>
          <a:r>
            <a:rPr lang="en-US" sz="1600" kern="1200" dirty="0"/>
            <a:t> </a:t>
          </a:r>
          <a:r>
            <a:rPr lang="en-US" sz="1600" kern="1200" dirty="0" err="1"/>
            <a:t>đổi</a:t>
          </a:r>
          <a:r>
            <a:rPr lang="en-US" sz="1600" kern="1200" dirty="0"/>
            <a:t> </a:t>
          </a:r>
          <a:r>
            <a:rPr lang="en-US" sz="1600" kern="1200" dirty="0" err="1"/>
            <a:t>hành</a:t>
          </a:r>
          <a:r>
            <a:rPr lang="en-US" sz="1600" kern="1200" dirty="0"/>
            <a:t> vi </a:t>
          </a:r>
          <a:r>
            <a:rPr lang="en-US" sz="1600" kern="1200" dirty="0" err="1"/>
            <a:t>khách</a:t>
          </a:r>
          <a:r>
            <a:rPr lang="en-US" sz="1600" kern="1200" dirty="0"/>
            <a:t> </a:t>
          </a:r>
          <a:r>
            <a:rPr lang="en-US" sz="1600" kern="1200" dirty="0" err="1"/>
            <a:t>hàng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err="1"/>
            <a:t>Tranh</a:t>
          </a:r>
          <a:r>
            <a:rPr lang="en-US" sz="1600" kern="1200" dirty="0"/>
            <a:t> </a:t>
          </a:r>
          <a:r>
            <a:rPr lang="en-US" sz="1600" kern="1200" dirty="0" err="1"/>
            <a:t>chấp</a:t>
          </a:r>
          <a:r>
            <a:rPr lang="en-US" sz="1600" kern="1200" dirty="0"/>
            <a:t> Thương </a:t>
          </a:r>
          <a:r>
            <a:rPr lang="en-US" sz="1600" kern="1200" dirty="0" err="1"/>
            <a:t>mại</a:t>
          </a:r>
          <a:r>
            <a:rPr lang="en-US" sz="1600" kern="1200" dirty="0"/>
            <a:t> </a:t>
          </a:r>
          <a:r>
            <a:rPr lang="en-US" sz="1600" kern="1200" dirty="0" err="1"/>
            <a:t>khi</a:t>
          </a:r>
          <a:r>
            <a:rPr lang="en-US" sz="1600" kern="1200" dirty="0"/>
            <a:t> </a:t>
          </a:r>
          <a:r>
            <a:rPr lang="en-US" sz="1600" kern="1200" dirty="0" err="1"/>
            <a:t>giao</a:t>
          </a:r>
          <a:r>
            <a:rPr lang="en-US" sz="1600" kern="1200" dirty="0"/>
            <a:t> </a:t>
          </a:r>
          <a:r>
            <a:rPr lang="en-US" sz="1600" kern="1200" dirty="0" err="1"/>
            <a:t>dịch</a:t>
          </a:r>
          <a:r>
            <a:rPr lang="en-US" sz="1600" kern="1200" dirty="0"/>
            <a:t> </a:t>
          </a:r>
          <a:r>
            <a:rPr lang="en-US" sz="1600" kern="1200" dirty="0" err="1"/>
            <a:t>trực</a:t>
          </a:r>
          <a:r>
            <a:rPr lang="en-US" sz="1600" kern="1200" dirty="0"/>
            <a:t> </a:t>
          </a:r>
          <a:r>
            <a:rPr lang="en-US" sz="1600" kern="1200" dirty="0" err="1"/>
            <a:t>tuyến</a:t>
          </a:r>
          <a:endParaRPr lang="en-US" sz="1600" kern="1200" dirty="0"/>
        </a:p>
      </dsp:txBody>
      <dsp:txXfrm>
        <a:off x="2490544" y="1964227"/>
        <a:ext cx="5376035" cy="787833"/>
      </dsp:txXfrm>
    </dsp:sp>
    <dsp:sp modelId="{7DE8D4D5-D7A5-4CF4-9A75-3BD416BA10FF}">
      <dsp:nvSpPr>
        <dsp:cNvPr id="0" name=""/>
        <dsp:cNvSpPr/>
      </dsp:nvSpPr>
      <dsp:spPr>
        <a:xfrm>
          <a:off x="6854" y="1621342"/>
          <a:ext cx="2490291" cy="1473603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err="1">
              <a:latin typeface="+mn-lt"/>
            </a:rPr>
            <a:t>Khách</a:t>
          </a:r>
          <a:r>
            <a:rPr lang="en-US" sz="3200" kern="1200" dirty="0">
              <a:latin typeface="+mn-lt"/>
            </a:rPr>
            <a:t> </a:t>
          </a:r>
          <a:r>
            <a:rPr lang="en-US" sz="3200" kern="1200" dirty="0" err="1">
              <a:latin typeface="+mn-lt"/>
            </a:rPr>
            <a:t>quan</a:t>
          </a:r>
          <a:endParaRPr lang="en-US" sz="3200" kern="1200" dirty="0">
            <a:latin typeface="+mn-lt"/>
          </a:endParaRPr>
        </a:p>
      </dsp:txBody>
      <dsp:txXfrm>
        <a:off x="78789" y="1693277"/>
        <a:ext cx="2346421" cy="13297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-550863" y="652463"/>
            <a:ext cx="5802313" cy="32654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470059" y="4136034"/>
            <a:ext cx="3760470" cy="39183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9737" tIns="69737" rIns="69737" bIns="69737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89f73fe492_2_75:notes"/>
          <p:cNvSpPr txBox="1">
            <a:spLocks noGrp="1"/>
          </p:cNvSpPr>
          <p:nvPr>
            <p:ph type="body" idx="1"/>
          </p:nvPr>
        </p:nvSpPr>
        <p:spPr>
          <a:xfrm>
            <a:off x="321536" y="3980935"/>
            <a:ext cx="2572266" cy="3257126"/>
          </a:xfrm>
          <a:prstGeom prst="rect">
            <a:avLst/>
          </a:prstGeom>
        </p:spPr>
        <p:txBody>
          <a:bodyPr spcFirstLastPara="1" wrap="square" lIns="54382" tIns="54382" rIns="54382" bIns="54382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  <p:sp>
        <p:nvSpPr>
          <p:cNvPr id="127" name="Google Shape;127;g89f73fe492_2_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-877888" y="1031875"/>
            <a:ext cx="4968876" cy="27955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983963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Có link dẫn ra ở khung “360 SPACES”</a:t>
            </a:r>
          </a:p>
        </p:txBody>
      </p:sp>
    </p:spTree>
    <p:extLst>
      <p:ext uri="{BB962C8B-B14F-4D97-AF65-F5344CB8AC3E}">
        <p14:creationId xmlns:p14="http://schemas.microsoft.com/office/powerpoint/2010/main" val="32297647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89f73fe492_2_75:notes"/>
          <p:cNvSpPr txBox="1">
            <a:spLocks noGrp="1"/>
          </p:cNvSpPr>
          <p:nvPr>
            <p:ph type="body" idx="1"/>
          </p:nvPr>
        </p:nvSpPr>
        <p:spPr>
          <a:xfrm>
            <a:off x="321536" y="3980935"/>
            <a:ext cx="2572266" cy="3257126"/>
          </a:xfrm>
          <a:prstGeom prst="rect">
            <a:avLst/>
          </a:prstGeom>
        </p:spPr>
        <p:txBody>
          <a:bodyPr spcFirstLastPara="1" wrap="square" lIns="54382" tIns="54382" rIns="54382" bIns="54382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  <p:sp>
        <p:nvSpPr>
          <p:cNvPr id="127" name="Google Shape;127;g89f73fe492_2_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-877888" y="1031875"/>
            <a:ext cx="4968876" cy="27955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941989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77348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vi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vi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334926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5" hasCustomPrompt="1"/>
          </p:nvPr>
        </p:nvSpPr>
        <p:spPr>
          <a:xfrm>
            <a:off x="2000248" y="-1047964"/>
            <a:ext cx="2571752" cy="2571750"/>
          </a:xfrm>
          <a:custGeom>
            <a:avLst/>
            <a:gdLst>
              <a:gd name="connsiteX0" fmla="*/ 1090639 w 2181277"/>
              <a:gd name="connsiteY0" fmla="*/ 0 h 2181277"/>
              <a:gd name="connsiteX1" fmla="*/ 1530401 w 2181277"/>
              <a:gd name="connsiteY1" fmla="*/ 181378 h 2181277"/>
              <a:gd name="connsiteX2" fmla="*/ 1999900 w 2181277"/>
              <a:gd name="connsiteY2" fmla="*/ 650877 h 2181277"/>
              <a:gd name="connsiteX3" fmla="*/ 1999900 w 2181277"/>
              <a:gd name="connsiteY3" fmla="*/ 1530401 h 2181277"/>
              <a:gd name="connsiteX4" fmla="*/ 1530401 w 2181277"/>
              <a:gd name="connsiteY4" fmla="*/ 1999900 h 2181277"/>
              <a:gd name="connsiteX5" fmla="*/ 650877 w 2181277"/>
              <a:gd name="connsiteY5" fmla="*/ 1999900 h 2181277"/>
              <a:gd name="connsiteX6" fmla="*/ 181378 w 2181277"/>
              <a:gd name="connsiteY6" fmla="*/ 1530401 h 2181277"/>
              <a:gd name="connsiteX7" fmla="*/ 181378 w 2181277"/>
              <a:gd name="connsiteY7" fmla="*/ 650877 h 2181277"/>
              <a:gd name="connsiteX8" fmla="*/ 650877 w 2181277"/>
              <a:gd name="connsiteY8" fmla="*/ 181378 h 2181277"/>
              <a:gd name="connsiteX9" fmla="*/ 1090639 w 2181277"/>
              <a:gd name="connsiteY9" fmla="*/ 0 h 2181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81277" h="2181277">
                <a:moveTo>
                  <a:pt x="1090639" y="0"/>
                </a:moveTo>
                <a:cubicBezTo>
                  <a:pt x="1250061" y="0"/>
                  <a:pt x="1409483" y="60459"/>
                  <a:pt x="1530401" y="181378"/>
                </a:cubicBezTo>
                <a:lnTo>
                  <a:pt x="1999900" y="650877"/>
                </a:lnTo>
                <a:cubicBezTo>
                  <a:pt x="2241737" y="892714"/>
                  <a:pt x="2241737" y="1288564"/>
                  <a:pt x="1999900" y="1530401"/>
                </a:cubicBezTo>
                <a:lnTo>
                  <a:pt x="1530401" y="1999900"/>
                </a:lnTo>
                <a:cubicBezTo>
                  <a:pt x="1288564" y="2241737"/>
                  <a:pt x="892714" y="2241737"/>
                  <a:pt x="650877" y="1999900"/>
                </a:cubicBezTo>
                <a:lnTo>
                  <a:pt x="181378" y="1530401"/>
                </a:lnTo>
                <a:cubicBezTo>
                  <a:pt x="-60459" y="1288564"/>
                  <a:pt x="-60459" y="892714"/>
                  <a:pt x="181378" y="650877"/>
                </a:cubicBezTo>
                <a:lnTo>
                  <a:pt x="650877" y="181378"/>
                </a:lnTo>
                <a:cubicBezTo>
                  <a:pt x="771796" y="60459"/>
                  <a:pt x="931217" y="0"/>
                  <a:pt x="1090639" y="0"/>
                </a:cubicBezTo>
                <a:close/>
              </a:path>
            </a:pathLst>
          </a:cu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en-US"/>
              <a:t>Insert Image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6" hasCustomPrompt="1"/>
          </p:nvPr>
        </p:nvSpPr>
        <p:spPr>
          <a:xfrm>
            <a:off x="1869253" y="3482939"/>
            <a:ext cx="2571752" cy="2571750"/>
          </a:xfrm>
          <a:custGeom>
            <a:avLst/>
            <a:gdLst>
              <a:gd name="connsiteX0" fmla="*/ 1090639 w 2181277"/>
              <a:gd name="connsiteY0" fmla="*/ 0 h 2181277"/>
              <a:gd name="connsiteX1" fmla="*/ 1530401 w 2181277"/>
              <a:gd name="connsiteY1" fmla="*/ 181378 h 2181277"/>
              <a:gd name="connsiteX2" fmla="*/ 1999900 w 2181277"/>
              <a:gd name="connsiteY2" fmla="*/ 650877 h 2181277"/>
              <a:gd name="connsiteX3" fmla="*/ 1999900 w 2181277"/>
              <a:gd name="connsiteY3" fmla="*/ 1530401 h 2181277"/>
              <a:gd name="connsiteX4" fmla="*/ 1530401 w 2181277"/>
              <a:gd name="connsiteY4" fmla="*/ 1999900 h 2181277"/>
              <a:gd name="connsiteX5" fmla="*/ 650877 w 2181277"/>
              <a:gd name="connsiteY5" fmla="*/ 1999900 h 2181277"/>
              <a:gd name="connsiteX6" fmla="*/ 181378 w 2181277"/>
              <a:gd name="connsiteY6" fmla="*/ 1530401 h 2181277"/>
              <a:gd name="connsiteX7" fmla="*/ 181378 w 2181277"/>
              <a:gd name="connsiteY7" fmla="*/ 650877 h 2181277"/>
              <a:gd name="connsiteX8" fmla="*/ 650877 w 2181277"/>
              <a:gd name="connsiteY8" fmla="*/ 181378 h 2181277"/>
              <a:gd name="connsiteX9" fmla="*/ 1090639 w 2181277"/>
              <a:gd name="connsiteY9" fmla="*/ 0 h 2181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81277" h="2181277">
                <a:moveTo>
                  <a:pt x="1090639" y="0"/>
                </a:moveTo>
                <a:cubicBezTo>
                  <a:pt x="1250061" y="0"/>
                  <a:pt x="1409483" y="60459"/>
                  <a:pt x="1530401" y="181378"/>
                </a:cubicBezTo>
                <a:lnTo>
                  <a:pt x="1999900" y="650877"/>
                </a:lnTo>
                <a:cubicBezTo>
                  <a:pt x="2241737" y="892714"/>
                  <a:pt x="2241737" y="1288564"/>
                  <a:pt x="1999900" y="1530401"/>
                </a:cubicBezTo>
                <a:lnTo>
                  <a:pt x="1530401" y="1999900"/>
                </a:lnTo>
                <a:cubicBezTo>
                  <a:pt x="1288564" y="2241737"/>
                  <a:pt x="892714" y="2241737"/>
                  <a:pt x="650877" y="1999900"/>
                </a:cubicBezTo>
                <a:lnTo>
                  <a:pt x="181378" y="1530401"/>
                </a:lnTo>
                <a:cubicBezTo>
                  <a:pt x="-60459" y="1288564"/>
                  <a:pt x="-60459" y="892714"/>
                  <a:pt x="181378" y="650877"/>
                </a:cubicBezTo>
                <a:lnTo>
                  <a:pt x="650877" y="181378"/>
                </a:lnTo>
                <a:cubicBezTo>
                  <a:pt x="771796" y="60459"/>
                  <a:pt x="931217" y="0"/>
                  <a:pt x="1090639" y="0"/>
                </a:cubicBezTo>
                <a:close/>
              </a:path>
            </a:pathLst>
          </a:cu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en-US"/>
              <a:t>Insert Image</a:t>
            </a:r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7" hasCustomPrompt="1"/>
          </p:nvPr>
        </p:nvSpPr>
        <p:spPr>
          <a:xfrm>
            <a:off x="875229" y="3247649"/>
            <a:ext cx="1243817" cy="1243817"/>
          </a:xfrm>
          <a:custGeom>
            <a:avLst/>
            <a:gdLst>
              <a:gd name="connsiteX0" fmla="*/ 1090639 w 2181277"/>
              <a:gd name="connsiteY0" fmla="*/ 0 h 2181277"/>
              <a:gd name="connsiteX1" fmla="*/ 1530401 w 2181277"/>
              <a:gd name="connsiteY1" fmla="*/ 181378 h 2181277"/>
              <a:gd name="connsiteX2" fmla="*/ 1999900 w 2181277"/>
              <a:gd name="connsiteY2" fmla="*/ 650877 h 2181277"/>
              <a:gd name="connsiteX3" fmla="*/ 1999900 w 2181277"/>
              <a:gd name="connsiteY3" fmla="*/ 1530401 h 2181277"/>
              <a:gd name="connsiteX4" fmla="*/ 1530401 w 2181277"/>
              <a:gd name="connsiteY4" fmla="*/ 1999900 h 2181277"/>
              <a:gd name="connsiteX5" fmla="*/ 650877 w 2181277"/>
              <a:gd name="connsiteY5" fmla="*/ 1999900 h 2181277"/>
              <a:gd name="connsiteX6" fmla="*/ 181378 w 2181277"/>
              <a:gd name="connsiteY6" fmla="*/ 1530401 h 2181277"/>
              <a:gd name="connsiteX7" fmla="*/ 181378 w 2181277"/>
              <a:gd name="connsiteY7" fmla="*/ 650877 h 2181277"/>
              <a:gd name="connsiteX8" fmla="*/ 650877 w 2181277"/>
              <a:gd name="connsiteY8" fmla="*/ 181378 h 2181277"/>
              <a:gd name="connsiteX9" fmla="*/ 1090639 w 2181277"/>
              <a:gd name="connsiteY9" fmla="*/ 0 h 2181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81277" h="2181277">
                <a:moveTo>
                  <a:pt x="1090639" y="0"/>
                </a:moveTo>
                <a:cubicBezTo>
                  <a:pt x="1250061" y="0"/>
                  <a:pt x="1409483" y="60459"/>
                  <a:pt x="1530401" y="181378"/>
                </a:cubicBezTo>
                <a:lnTo>
                  <a:pt x="1999900" y="650877"/>
                </a:lnTo>
                <a:cubicBezTo>
                  <a:pt x="2241737" y="892714"/>
                  <a:pt x="2241737" y="1288564"/>
                  <a:pt x="1999900" y="1530401"/>
                </a:cubicBezTo>
                <a:lnTo>
                  <a:pt x="1530401" y="1999900"/>
                </a:lnTo>
                <a:cubicBezTo>
                  <a:pt x="1288564" y="2241737"/>
                  <a:pt x="892714" y="2241737"/>
                  <a:pt x="650877" y="1999900"/>
                </a:cubicBezTo>
                <a:lnTo>
                  <a:pt x="181378" y="1530401"/>
                </a:lnTo>
                <a:cubicBezTo>
                  <a:pt x="-60459" y="1288564"/>
                  <a:pt x="-60459" y="892714"/>
                  <a:pt x="181378" y="650877"/>
                </a:cubicBezTo>
                <a:lnTo>
                  <a:pt x="650877" y="181378"/>
                </a:lnTo>
                <a:cubicBezTo>
                  <a:pt x="771796" y="60459"/>
                  <a:pt x="931217" y="0"/>
                  <a:pt x="1090639" y="0"/>
                </a:cubicBezTo>
                <a:close/>
              </a:path>
            </a:pathLst>
          </a:cu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en-US"/>
              <a:t>Insert Image</a:t>
            </a:r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8" hasCustomPrompt="1"/>
          </p:nvPr>
        </p:nvSpPr>
        <p:spPr>
          <a:xfrm>
            <a:off x="921462" y="494710"/>
            <a:ext cx="1243817" cy="1243817"/>
          </a:xfrm>
          <a:custGeom>
            <a:avLst/>
            <a:gdLst>
              <a:gd name="connsiteX0" fmla="*/ 1090639 w 2181277"/>
              <a:gd name="connsiteY0" fmla="*/ 0 h 2181277"/>
              <a:gd name="connsiteX1" fmla="*/ 1530401 w 2181277"/>
              <a:gd name="connsiteY1" fmla="*/ 181378 h 2181277"/>
              <a:gd name="connsiteX2" fmla="*/ 1999900 w 2181277"/>
              <a:gd name="connsiteY2" fmla="*/ 650877 h 2181277"/>
              <a:gd name="connsiteX3" fmla="*/ 1999900 w 2181277"/>
              <a:gd name="connsiteY3" fmla="*/ 1530401 h 2181277"/>
              <a:gd name="connsiteX4" fmla="*/ 1530401 w 2181277"/>
              <a:gd name="connsiteY4" fmla="*/ 1999900 h 2181277"/>
              <a:gd name="connsiteX5" fmla="*/ 650877 w 2181277"/>
              <a:gd name="connsiteY5" fmla="*/ 1999900 h 2181277"/>
              <a:gd name="connsiteX6" fmla="*/ 181378 w 2181277"/>
              <a:gd name="connsiteY6" fmla="*/ 1530401 h 2181277"/>
              <a:gd name="connsiteX7" fmla="*/ 181378 w 2181277"/>
              <a:gd name="connsiteY7" fmla="*/ 650877 h 2181277"/>
              <a:gd name="connsiteX8" fmla="*/ 650877 w 2181277"/>
              <a:gd name="connsiteY8" fmla="*/ 181378 h 2181277"/>
              <a:gd name="connsiteX9" fmla="*/ 1090639 w 2181277"/>
              <a:gd name="connsiteY9" fmla="*/ 0 h 2181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81277" h="2181277">
                <a:moveTo>
                  <a:pt x="1090639" y="0"/>
                </a:moveTo>
                <a:cubicBezTo>
                  <a:pt x="1250061" y="0"/>
                  <a:pt x="1409483" y="60459"/>
                  <a:pt x="1530401" y="181378"/>
                </a:cubicBezTo>
                <a:lnTo>
                  <a:pt x="1999900" y="650877"/>
                </a:lnTo>
                <a:cubicBezTo>
                  <a:pt x="2241737" y="892714"/>
                  <a:pt x="2241737" y="1288564"/>
                  <a:pt x="1999900" y="1530401"/>
                </a:cubicBezTo>
                <a:lnTo>
                  <a:pt x="1530401" y="1999900"/>
                </a:lnTo>
                <a:cubicBezTo>
                  <a:pt x="1288564" y="2241737"/>
                  <a:pt x="892714" y="2241737"/>
                  <a:pt x="650877" y="1999900"/>
                </a:cubicBezTo>
                <a:lnTo>
                  <a:pt x="181378" y="1530401"/>
                </a:lnTo>
                <a:cubicBezTo>
                  <a:pt x="-60459" y="1288564"/>
                  <a:pt x="-60459" y="892714"/>
                  <a:pt x="181378" y="650877"/>
                </a:cubicBezTo>
                <a:lnTo>
                  <a:pt x="650877" y="181378"/>
                </a:lnTo>
                <a:cubicBezTo>
                  <a:pt x="771796" y="60459"/>
                  <a:pt x="931217" y="0"/>
                  <a:pt x="1090639" y="0"/>
                </a:cubicBezTo>
                <a:close/>
              </a:path>
            </a:pathLst>
          </a:cu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 sz="12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en-US"/>
              <a:t>Insert Image</a:t>
            </a:r>
          </a:p>
        </p:txBody>
      </p:sp>
    </p:spTree>
    <p:extLst>
      <p:ext uri="{BB962C8B-B14F-4D97-AF65-F5344CB8AC3E}">
        <p14:creationId xmlns:p14="http://schemas.microsoft.com/office/powerpoint/2010/main" val="8499154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1128">
          <p15:clr>
            <a:srgbClr val="FBAE40"/>
          </p15:clr>
        </p15:guide>
        <p15:guide id="4" pos="6552">
          <p15:clr>
            <a:srgbClr val="FBAE40"/>
          </p15:clr>
        </p15:guide>
        <p15:guide id="5" orient="horz" pos="480">
          <p15:clr>
            <a:srgbClr val="FBAE40"/>
          </p15:clr>
        </p15:guide>
        <p15:guide id="6" orient="horz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vi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vi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vi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vi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vi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vi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vi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vi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28703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vi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60" r:id="rId9"/>
    <p:sldLayoutId id="2147483661" r:id="rId10"/>
    <p:sldLayoutId id="2147483662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8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5" Type="http://schemas.openxmlformats.org/officeDocument/2006/relationships/hyperlink" Target="https://hopefairs.com/space/fine-scandinavia" TargetMode="Externa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414AD3D-04A0-3F41-8499-68453E6973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7751" y="167139"/>
            <a:ext cx="487134" cy="48713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0DFDDDF-8FA3-6842-87EC-417E9385EA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522" y="148582"/>
            <a:ext cx="482280" cy="5056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19F4732-AF30-F245-8CAE-48AC59F0945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00" y="200637"/>
            <a:ext cx="954351" cy="454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4692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80000"/>
          </a:schemeClr>
        </a:solidFill>
        <a:effectLst/>
      </p:bgPr>
    </p:bg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B20C268-0E50-4664-A46E-EC73405DB0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15531"/>
            <a:ext cx="9144000" cy="439447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0AA744A-FFE7-4CAF-805F-A0D972E6B123}"/>
              </a:ext>
            </a:extLst>
          </p:cNvPr>
          <p:cNvSpPr/>
          <p:nvPr/>
        </p:nvSpPr>
        <p:spPr>
          <a:xfrm>
            <a:off x="0" y="-3415"/>
            <a:ext cx="1930400" cy="546561"/>
          </a:xfrm>
          <a:prstGeom prst="rect">
            <a:avLst/>
          </a:prstGeom>
          <a:solidFill>
            <a:srgbClr val="F05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bject 4">
            <a:extLst>
              <a:ext uri="{FF2B5EF4-FFF2-40B4-BE49-F238E27FC236}">
                <a16:creationId xmlns:a16="http://schemas.microsoft.com/office/drawing/2014/main" id="{581D4B8B-A1D6-4C48-9EEA-AA00904D790B}"/>
              </a:ext>
            </a:extLst>
          </p:cNvPr>
          <p:cNvSpPr txBox="1">
            <a:spLocks/>
          </p:cNvSpPr>
          <p:nvPr/>
        </p:nvSpPr>
        <p:spPr>
          <a:xfrm>
            <a:off x="1973035" y="142025"/>
            <a:ext cx="7170965" cy="48731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12700" rIns="0" bIns="0" rtlCol="0" anchor="ctr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3000">
                <a:solidFill>
                  <a:srgbClr val="057080"/>
                </a:solidFill>
                <a:latin typeface="SVN-Gotham Bold" pitchFamily="2" charset="0"/>
              </a:rPr>
              <a:t>Exhibitor</a:t>
            </a:r>
            <a:endParaRPr lang="en-US" sz="3000" dirty="0">
              <a:solidFill>
                <a:srgbClr val="057080"/>
              </a:solidFill>
              <a:latin typeface="SVN-Gotham Bold" pitchFamily="2" charset="0"/>
            </a:endParaRPr>
          </a:p>
        </p:txBody>
      </p:sp>
      <p:sp>
        <p:nvSpPr>
          <p:cNvPr id="11" name="object 5">
            <a:extLst>
              <a:ext uri="{FF2B5EF4-FFF2-40B4-BE49-F238E27FC236}">
                <a16:creationId xmlns:a16="http://schemas.microsoft.com/office/drawing/2014/main" id="{971C3EA2-2EDE-4C21-ABA5-872F82CD9592}"/>
              </a:ext>
            </a:extLst>
          </p:cNvPr>
          <p:cNvSpPr txBox="1"/>
          <p:nvPr/>
        </p:nvSpPr>
        <p:spPr>
          <a:xfrm>
            <a:off x="280286" y="253323"/>
            <a:ext cx="1650114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00"/>
              </a:spcBef>
            </a:pPr>
            <a:r>
              <a:rPr lang="en-US" sz="1800" b="1" spc="-10">
                <a:solidFill>
                  <a:srgbClr val="FFFFFF"/>
                </a:solidFill>
                <a:latin typeface="SVN-Gotham Light" pitchFamily="2" charset="0"/>
                <a:cs typeface="Carlito"/>
              </a:rPr>
              <a:t>DASHBOARD</a:t>
            </a:r>
            <a:endParaRPr sz="1800" dirty="0">
              <a:latin typeface="SVN-Gotham Light" pitchFamily="2" charset="0"/>
              <a:cs typeface="Carlito"/>
            </a:endParaRPr>
          </a:p>
        </p:txBody>
      </p:sp>
    </p:spTree>
    <p:extLst>
      <p:ext uri="{BB962C8B-B14F-4D97-AF65-F5344CB8AC3E}">
        <p14:creationId xmlns:p14="http://schemas.microsoft.com/office/powerpoint/2010/main" val="34837991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745773-3C70-438B-9069-E468E2891D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93067"/>
            <a:ext cx="8282763" cy="447986"/>
          </a:xfrm>
        </p:spPr>
        <p:txBody>
          <a:bodyPr/>
          <a:lstStyle/>
          <a:p>
            <a:r>
              <a:rPr lang="en-US" sz="3000" b="1" dirty="0" err="1">
                <a:solidFill>
                  <a:srgbClr val="F0594F"/>
                </a:solidFill>
                <a:latin typeface="SVN-Gotham" panose="02000604030000020004" pitchFamily="50" charset="0"/>
              </a:rPr>
              <a:t>Các</a:t>
            </a:r>
            <a:r>
              <a:rPr lang="en-US" sz="3000" b="1" dirty="0">
                <a:solidFill>
                  <a:srgbClr val="F0594F"/>
                </a:solidFill>
                <a:latin typeface="SVN-Gotham" panose="02000604030000020004" pitchFamily="50" charset="0"/>
              </a:rPr>
              <a:t> </a:t>
            </a:r>
            <a:r>
              <a:rPr lang="en-US" sz="3000" b="1" dirty="0" err="1">
                <a:solidFill>
                  <a:srgbClr val="F0594F"/>
                </a:solidFill>
                <a:latin typeface="SVN-Gotham" panose="02000604030000020004" pitchFamily="50" charset="0"/>
              </a:rPr>
              <a:t>chỉ</a:t>
            </a:r>
            <a:r>
              <a:rPr lang="en-US" sz="3000" b="1" dirty="0">
                <a:solidFill>
                  <a:srgbClr val="F0594F"/>
                </a:solidFill>
                <a:latin typeface="SVN-Gotham" panose="02000604030000020004" pitchFamily="50" charset="0"/>
              </a:rPr>
              <a:t> </a:t>
            </a:r>
            <a:r>
              <a:rPr lang="en-US" sz="3000" b="1" dirty="0" err="1">
                <a:solidFill>
                  <a:srgbClr val="F0594F"/>
                </a:solidFill>
                <a:latin typeface="SVN-Gotham" panose="02000604030000020004" pitchFamily="50" charset="0"/>
              </a:rPr>
              <a:t>số</a:t>
            </a:r>
            <a:r>
              <a:rPr lang="en-US" sz="3000" b="1" dirty="0">
                <a:solidFill>
                  <a:srgbClr val="F0594F"/>
                </a:solidFill>
                <a:latin typeface="SVN-Gotham" panose="02000604030000020004" pitchFamily="50" charset="0"/>
              </a:rPr>
              <a:t> </a:t>
            </a:r>
            <a:r>
              <a:rPr lang="en-US" sz="3000" b="1" dirty="0" err="1">
                <a:solidFill>
                  <a:srgbClr val="F0594F"/>
                </a:solidFill>
                <a:latin typeface="SVN-Gotham" panose="02000604030000020004" pitchFamily="50" charset="0"/>
              </a:rPr>
              <a:t>của</a:t>
            </a:r>
            <a:r>
              <a:rPr lang="en-US" sz="3000" b="1" dirty="0">
                <a:solidFill>
                  <a:srgbClr val="F0594F"/>
                </a:solidFill>
                <a:latin typeface="SVN-Gotham" panose="02000604030000020004" pitchFamily="50" charset="0"/>
              </a:rPr>
              <a:t> </a:t>
            </a:r>
            <a:r>
              <a:rPr lang="en-US" sz="3000" b="1" dirty="0" err="1">
                <a:solidFill>
                  <a:srgbClr val="F0594F"/>
                </a:solidFill>
                <a:latin typeface="SVN-Gotham" panose="02000604030000020004" pitchFamily="50" charset="0"/>
              </a:rPr>
              <a:t>nền</a:t>
            </a:r>
            <a:r>
              <a:rPr lang="en-US" sz="3000" b="1" dirty="0">
                <a:solidFill>
                  <a:srgbClr val="F0594F"/>
                </a:solidFill>
                <a:latin typeface="SVN-Gotham" panose="02000604030000020004" pitchFamily="50" charset="0"/>
              </a:rPr>
              <a:t> </a:t>
            </a:r>
            <a:r>
              <a:rPr lang="en-US" sz="3000" b="1" err="1">
                <a:solidFill>
                  <a:srgbClr val="F0594F"/>
                </a:solidFill>
                <a:latin typeface="SVN-Gotham" panose="02000604030000020004" pitchFamily="50" charset="0"/>
              </a:rPr>
              <a:t>tảng</a:t>
            </a:r>
            <a:r>
              <a:rPr lang="en-US" sz="3000" b="1">
                <a:solidFill>
                  <a:srgbClr val="F0594F"/>
                </a:solidFill>
                <a:latin typeface="SVN-Gotham" panose="02000604030000020004" pitchFamily="50" charset="0"/>
              </a:rPr>
              <a:t> HOPE</a:t>
            </a:r>
            <a:br>
              <a:rPr lang="en-US" sz="3000" b="1">
                <a:solidFill>
                  <a:srgbClr val="F0594F"/>
                </a:solidFill>
                <a:latin typeface="SVN-Gotham" panose="02000604030000020004" pitchFamily="50" charset="0"/>
              </a:rPr>
            </a:br>
            <a:r>
              <a:rPr lang="en-US" sz="3000" b="1">
                <a:solidFill>
                  <a:srgbClr val="F0594F"/>
                </a:solidFill>
                <a:latin typeface="SVN-Gotham" panose="02000604030000020004" pitchFamily="50" charset="0"/>
              </a:rPr>
              <a:t>tính </a:t>
            </a:r>
            <a:r>
              <a:rPr lang="en-US" sz="3000" b="1" dirty="0" err="1">
                <a:solidFill>
                  <a:srgbClr val="F0594F"/>
                </a:solidFill>
                <a:latin typeface="SVN-Gotham" panose="02000604030000020004" pitchFamily="50" charset="0"/>
              </a:rPr>
              <a:t>đến</a:t>
            </a:r>
            <a:r>
              <a:rPr lang="en-US" sz="3000" b="1" dirty="0">
                <a:solidFill>
                  <a:srgbClr val="F0594F"/>
                </a:solidFill>
                <a:latin typeface="SVN-Gotham" panose="02000604030000020004" pitchFamily="50" charset="0"/>
              </a:rPr>
              <a:t> 10/2020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BF28C7C-5FCE-481A-8083-ADFFDFD81E26}"/>
              </a:ext>
            </a:extLst>
          </p:cNvPr>
          <p:cNvSpPr txBox="1"/>
          <p:nvPr/>
        </p:nvSpPr>
        <p:spPr>
          <a:xfrm>
            <a:off x="3419552" y="3441140"/>
            <a:ext cx="21670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i="0" u="none" strike="noStrike" cap="none" dirty="0">
                <a:latin typeface="SVN-Gotham" panose="02000604030000020004" pitchFamily="50" charset="0"/>
                <a:sym typeface="Arial"/>
              </a:rPr>
              <a:t>9,705</a:t>
            </a:r>
            <a:r>
              <a:rPr lang="en-US" sz="1800" dirty="0">
                <a:latin typeface="SVN-Gotham" panose="02000604030000020004" pitchFamily="50" charset="0"/>
              </a:rPr>
              <a:t> </a:t>
            </a:r>
            <a:r>
              <a:rPr lang="en-US" sz="1800" dirty="0" err="1">
                <a:latin typeface="SVN-Gotham" panose="02000604030000020004" pitchFamily="50" charset="0"/>
              </a:rPr>
              <a:t>người</a:t>
            </a:r>
            <a:endParaRPr lang="en-US" sz="1800" dirty="0">
              <a:latin typeface="SVN-Gotham" panose="02000604030000020004" pitchFamily="50" charset="0"/>
            </a:endParaRPr>
          </a:p>
          <a:p>
            <a:pPr algn="ctr"/>
            <a:r>
              <a:rPr lang="en-US" dirty="0" err="1">
                <a:latin typeface="SVN-Gotham Light" pitchFamily="2" charset="0"/>
              </a:rPr>
              <a:t>truy</a:t>
            </a:r>
            <a:r>
              <a:rPr lang="en-US" dirty="0">
                <a:latin typeface="SVN-Gotham Light" pitchFamily="2" charset="0"/>
              </a:rPr>
              <a:t> </a:t>
            </a:r>
            <a:r>
              <a:rPr lang="en-US" dirty="0" err="1">
                <a:latin typeface="SVN-Gotham Light" pitchFamily="2" charset="0"/>
              </a:rPr>
              <a:t>cập</a:t>
            </a:r>
            <a:endParaRPr lang="en-US" dirty="0">
              <a:latin typeface="SVN-Gotham Light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4436ECA-8925-4AD7-BCA3-90911F7708A7}"/>
              </a:ext>
            </a:extLst>
          </p:cNvPr>
          <p:cNvSpPr txBox="1"/>
          <p:nvPr/>
        </p:nvSpPr>
        <p:spPr>
          <a:xfrm>
            <a:off x="549034" y="3417034"/>
            <a:ext cx="21670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latin typeface="SVN-Gotham" panose="02000604030000020004" pitchFamily="50" charset="0"/>
              </a:rPr>
              <a:t>48,073 </a:t>
            </a:r>
            <a:r>
              <a:rPr lang="en-US" sz="1800" dirty="0" err="1">
                <a:latin typeface="SVN-Gotham" panose="02000604030000020004" pitchFamily="50" charset="0"/>
              </a:rPr>
              <a:t>lượt</a:t>
            </a:r>
            <a:endParaRPr lang="en-US" sz="1800" dirty="0">
              <a:latin typeface="SVN-Gotham" panose="02000604030000020004" pitchFamily="50" charset="0"/>
            </a:endParaRPr>
          </a:p>
          <a:p>
            <a:pPr algn="ctr"/>
            <a:r>
              <a:rPr lang="en-US" dirty="0" err="1">
                <a:latin typeface="SVN-Gotham Light" pitchFamily="2" charset="0"/>
              </a:rPr>
              <a:t>truy</a:t>
            </a:r>
            <a:r>
              <a:rPr lang="en-US" dirty="0">
                <a:latin typeface="SVN-Gotham Light" pitchFamily="2" charset="0"/>
              </a:rPr>
              <a:t> </a:t>
            </a:r>
            <a:r>
              <a:rPr lang="en-US" dirty="0" err="1">
                <a:latin typeface="SVN-Gotham Light" pitchFamily="2" charset="0"/>
              </a:rPr>
              <a:t>cập</a:t>
            </a:r>
            <a:r>
              <a:rPr lang="en-US" dirty="0">
                <a:latin typeface="SVN-Gotham Light" pitchFamily="2" charset="0"/>
              </a:rPr>
              <a:t> HOPE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44BAA05-E99F-4A72-9522-63546EBC1DA7}"/>
              </a:ext>
            </a:extLst>
          </p:cNvPr>
          <p:cNvGrpSpPr/>
          <p:nvPr/>
        </p:nvGrpSpPr>
        <p:grpSpPr>
          <a:xfrm>
            <a:off x="3161151" y="1373724"/>
            <a:ext cx="2709143" cy="1780830"/>
            <a:chOff x="2917620" y="1254420"/>
            <a:chExt cx="2709143" cy="1780830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B89A19C2-A26B-4363-B8DF-9DB16544E7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14990" y="2108249"/>
              <a:ext cx="1314404" cy="927001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3A121A4C-275C-43F6-88DF-0DE68C270FB2}"/>
                </a:ext>
              </a:extLst>
            </p:cNvPr>
            <p:cNvSpPr txBox="1"/>
            <p:nvPr/>
          </p:nvSpPr>
          <p:spPr>
            <a:xfrm>
              <a:off x="2917620" y="1254420"/>
              <a:ext cx="2709143" cy="650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b="1" dirty="0">
                  <a:latin typeface="SVN-Gotham" panose="02000604030000020004" pitchFamily="50" charset="0"/>
                  <a:sym typeface="Arial"/>
                </a:rPr>
                <a:t>18.091 </a:t>
              </a:r>
              <a:r>
                <a:rPr lang="en-US" sz="1800" b="1">
                  <a:latin typeface="SVN-Gotham" panose="02000604030000020004" pitchFamily="50" charset="0"/>
                  <a:sym typeface="Arial"/>
                </a:rPr>
                <a:t>m2 </a:t>
              </a:r>
            </a:p>
            <a:p>
              <a:pPr algn="ctr">
                <a:lnSpc>
                  <a:spcPct val="150000"/>
                </a:lnSpc>
              </a:pPr>
              <a:r>
                <a:rPr lang="en-US">
                  <a:latin typeface="SVN-Gotham Light" pitchFamily="2" charset="0"/>
                </a:rPr>
                <a:t>d</a:t>
              </a:r>
              <a:r>
                <a:rPr lang="en-US">
                  <a:latin typeface="SVN-Gotham Light" pitchFamily="2" charset="0"/>
                  <a:sym typeface="Arial"/>
                </a:rPr>
                <a:t>iện </a:t>
              </a:r>
              <a:r>
                <a:rPr lang="en-US" dirty="0" err="1">
                  <a:latin typeface="SVN-Gotham Light" pitchFamily="2" charset="0"/>
                </a:rPr>
                <a:t>tích</a:t>
              </a:r>
              <a:r>
                <a:rPr lang="en-US" dirty="0">
                  <a:latin typeface="SVN-Gotham Light" pitchFamily="2" charset="0"/>
                </a:rPr>
                <a:t> </a:t>
              </a:r>
              <a:r>
                <a:rPr lang="en-US" dirty="0" err="1">
                  <a:latin typeface="SVN-Gotham Light" pitchFamily="2" charset="0"/>
                </a:rPr>
                <a:t>trưng</a:t>
              </a:r>
              <a:r>
                <a:rPr lang="en-US" dirty="0">
                  <a:latin typeface="SVN-Gotham Light" pitchFamily="2" charset="0"/>
                </a:rPr>
                <a:t> </a:t>
              </a:r>
              <a:r>
                <a:rPr lang="en-US" dirty="0" err="1">
                  <a:latin typeface="SVN-Gotham Light" pitchFamily="2" charset="0"/>
                </a:rPr>
                <a:t>bày</a:t>
              </a:r>
              <a:endParaRPr lang="en-US" sz="1100" dirty="0">
                <a:latin typeface="SVN-Gotham Light" pitchFamily="2" charset="0"/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529A4508-21DC-43B4-AD13-A7DAA2AF2E9B}"/>
              </a:ext>
            </a:extLst>
          </p:cNvPr>
          <p:cNvSpPr txBox="1"/>
          <p:nvPr/>
        </p:nvSpPr>
        <p:spPr>
          <a:xfrm>
            <a:off x="6227882" y="3441140"/>
            <a:ext cx="2709143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latin typeface="SVN-Gotham" panose="02000604030000020004" pitchFamily="50" charset="0"/>
              </a:rPr>
              <a:t>2,915 </a:t>
            </a:r>
            <a:r>
              <a:rPr lang="en-US" sz="1800" dirty="0" err="1">
                <a:latin typeface="SVN-Gotham" panose="02000604030000020004" pitchFamily="50" charset="0"/>
              </a:rPr>
              <a:t>lượt</a:t>
            </a:r>
            <a:endParaRPr lang="en-US" sz="1800" dirty="0">
              <a:latin typeface="SVN-Gotham" panose="02000604030000020004" pitchFamily="50" charset="0"/>
            </a:endParaRPr>
          </a:p>
          <a:p>
            <a:pPr algn="ctr"/>
            <a:r>
              <a:rPr lang="en-US" dirty="0" err="1">
                <a:latin typeface="SVN-Gotham Light" pitchFamily="2" charset="0"/>
              </a:rPr>
              <a:t>tương</a:t>
            </a:r>
            <a:r>
              <a:rPr lang="en-US" dirty="0">
                <a:latin typeface="SVN-Gotham Light" pitchFamily="2" charset="0"/>
              </a:rPr>
              <a:t> </a:t>
            </a:r>
            <a:r>
              <a:rPr lang="en-US" dirty="0" err="1">
                <a:latin typeface="SVN-Gotham Light" pitchFamily="2" charset="0"/>
              </a:rPr>
              <a:t>tác</a:t>
            </a:r>
            <a:r>
              <a:rPr lang="en-US" dirty="0">
                <a:latin typeface="SVN-Gotham Light" pitchFamily="2" charset="0"/>
              </a:rPr>
              <a:t> </a:t>
            </a:r>
            <a:r>
              <a:rPr lang="en-US" dirty="0" err="1">
                <a:latin typeface="SVN-Gotham Light" pitchFamily="2" charset="0"/>
              </a:rPr>
              <a:t>với</a:t>
            </a:r>
            <a:r>
              <a:rPr lang="en-US" dirty="0">
                <a:latin typeface="SVN-Gotham Light" pitchFamily="2" charset="0"/>
              </a:rPr>
              <a:t> exhibitor qua social apps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65209DD-6EBD-4AE4-AD76-1B2C507F159A}"/>
              </a:ext>
            </a:extLst>
          </p:cNvPr>
          <p:cNvGrpSpPr/>
          <p:nvPr/>
        </p:nvGrpSpPr>
        <p:grpSpPr>
          <a:xfrm>
            <a:off x="6566780" y="1341272"/>
            <a:ext cx="2031346" cy="1813282"/>
            <a:chOff x="6356659" y="1216358"/>
            <a:chExt cx="2031346" cy="1813282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84636BDD-308B-4817-BECB-58467B69AE34}"/>
                </a:ext>
              </a:extLst>
            </p:cNvPr>
            <p:cNvSpPr txBox="1"/>
            <p:nvPr/>
          </p:nvSpPr>
          <p:spPr>
            <a:xfrm>
              <a:off x="6356659" y="1216358"/>
              <a:ext cx="2031346" cy="789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buClr>
                  <a:srgbClr val="000000"/>
                </a:buClr>
                <a:buSzPts val="1500"/>
              </a:pPr>
              <a:r>
                <a:rPr lang="en-US" sz="1800" b="1">
                  <a:latin typeface="SVN-Gotham" panose="02000604030000020004" pitchFamily="50" charset="0"/>
                  <a:sym typeface="Arial"/>
                </a:rPr>
                <a:t>9.045</a:t>
              </a:r>
              <a:endParaRPr lang="en-US" sz="1800" b="1" dirty="0">
                <a:latin typeface="SVN-Gotham Light" pitchFamily="2" charset="0"/>
              </a:endParaRPr>
            </a:p>
            <a:p>
              <a:pPr lvl="0" algn="ctr">
                <a:lnSpc>
                  <a:spcPct val="150000"/>
                </a:lnSpc>
                <a:buClr>
                  <a:srgbClr val="000000"/>
                </a:buClr>
                <a:buSzPts val="1500"/>
              </a:pPr>
              <a:r>
                <a:rPr lang="en-US">
                  <a:latin typeface="SVN-Gotham Light" pitchFamily="2" charset="0"/>
                  <a:sym typeface="Arial"/>
                </a:rPr>
                <a:t>sản </a:t>
              </a:r>
              <a:r>
                <a:rPr lang="en-US" dirty="0" err="1">
                  <a:latin typeface="SVN-Gotham Light" pitchFamily="2" charset="0"/>
                  <a:sym typeface="Arial"/>
                </a:rPr>
                <a:t>phẩm</a:t>
              </a:r>
              <a:endParaRPr lang="en-US" dirty="0">
                <a:latin typeface="SVN-Gotham Light" pitchFamily="2" charset="0"/>
                <a:sym typeface="Arial"/>
              </a:endParaRPr>
            </a:p>
          </p:txBody>
        </p: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DCC7CEBB-A6AB-4C99-986D-BB64548668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46295" y="2113859"/>
              <a:ext cx="1252074" cy="915781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E96DD512-F974-464C-963F-7C38661954F6}"/>
              </a:ext>
            </a:extLst>
          </p:cNvPr>
          <p:cNvGrpSpPr/>
          <p:nvPr/>
        </p:nvGrpSpPr>
        <p:grpSpPr>
          <a:xfrm>
            <a:off x="1206218" y="4241359"/>
            <a:ext cx="6731565" cy="859381"/>
            <a:chOff x="1004583" y="4241359"/>
            <a:chExt cx="6731565" cy="859381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E464872-074E-4F34-92EC-D73F2728B1C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84398" y="4241359"/>
              <a:ext cx="859380" cy="859380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55A2C30E-8A57-4D5F-9126-30D8D61F1AD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4583" y="4243086"/>
              <a:ext cx="615078" cy="855927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C0B085BD-2883-4ADD-BEA0-FF2916652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08516" y="4241359"/>
              <a:ext cx="727632" cy="859381"/>
            </a:xfrm>
            <a:prstGeom prst="rect">
              <a:avLst/>
            </a:prstGeom>
          </p:spPr>
        </p:pic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D571090C-CE39-4FF5-AE51-307C4CBA8D24}"/>
              </a:ext>
            </a:extLst>
          </p:cNvPr>
          <p:cNvSpPr/>
          <p:nvPr/>
        </p:nvSpPr>
        <p:spPr>
          <a:xfrm>
            <a:off x="0" y="-3415"/>
            <a:ext cx="1930400" cy="546561"/>
          </a:xfrm>
          <a:prstGeom prst="rect">
            <a:avLst/>
          </a:prstGeom>
          <a:solidFill>
            <a:srgbClr val="057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14DB01E9-7D13-4BAE-9985-EBCD5E8A0347}"/>
              </a:ext>
            </a:extLst>
          </p:cNvPr>
          <p:cNvSpPr txBox="1"/>
          <p:nvPr/>
        </p:nvSpPr>
        <p:spPr>
          <a:xfrm>
            <a:off x="280286" y="253323"/>
            <a:ext cx="1650114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00"/>
              </a:spcBef>
            </a:pPr>
            <a:r>
              <a:rPr lang="en-US" sz="1800" b="1" spc="-10">
                <a:solidFill>
                  <a:srgbClr val="FFFFFF"/>
                </a:solidFill>
                <a:latin typeface="SVN-Gotham Light" pitchFamily="2" charset="0"/>
                <a:cs typeface="Carlito"/>
              </a:rPr>
              <a:t>DASHBOARD</a:t>
            </a:r>
            <a:endParaRPr sz="1800" dirty="0">
              <a:latin typeface="SVN-Gotham Light" pitchFamily="2" charset="0"/>
              <a:cs typeface="Carlito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4EB524FB-3746-48C8-9B47-8D8557B8AB79}"/>
              </a:ext>
            </a:extLst>
          </p:cNvPr>
          <p:cNvGrpSpPr/>
          <p:nvPr/>
        </p:nvGrpSpPr>
        <p:grpSpPr>
          <a:xfrm>
            <a:off x="410126" y="1323027"/>
            <a:ext cx="2167095" cy="1809052"/>
            <a:chOff x="201213" y="1216358"/>
            <a:chExt cx="2167095" cy="1809052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098EDD0D-970F-443F-8C3F-A4EA0122B48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1433" y="2118088"/>
              <a:ext cx="1026656" cy="907322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075E456-F6F8-4091-BF36-6F7F2680CEAE}"/>
                </a:ext>
              </a:extLst>
            </p:cNvPr>
            <p:cNvSpPr txBox="1"/>
            <p:nvPr/>
          </p:nvSpPr>
          <p:spPr>
            <a:xfrm>
              <a:off x="201213" y="1216358"/>
              <a:ext cx="2167095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b="1">
                  <a:latin typeface="SVN-Gotham" panose="02000604030000020004" pitchFamily="50" charset="0"/>
                </a:rPr>
                <a:t>&gt;10 </a:t>
              </a:r>
              <a:endParaRPr lang="en-US" sz="1800" b="1" dirty="0">
                <a:latin typeface="SVN-Gotham" panose="02000604030000020004" pitchFamily="50" charset="0"/>
              </a:endParaRPr>
            </a:p>
            <a:p>
              <a:pPr algn="ctr"/>
              <a:r>
                <a:rPr lang="en-US">
                  <a:latin typeface="SVN-Gotham Light" pitchFamily="2" charset="0"/>
                </a:rPr>
                <a:t>đơn hàng xuất khẩu thành công</a:t>
              </a:r>
              <a:endParaRPr lang="en-US" dirty="0">
                <a:latin typeface="SVN-Gotham Light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867450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0B27A1-BACE-486B-8881-90A68D2A85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6560" y="-666961"/>
            <a:ext cx="7886700" cy="593835"/>
          </a:xfrm>
        </p:spPr>
        <p:txBody>
          <a:bodyPr/>
          <a:lstStyle/>
          <a:p>
            <a:r>
              <a:rPr lang="en-US" sz="2000" b="1" dirty="0" err="1"/>
              <a:t>Chuỗi</a:t>
            </a:r>
            <a:r>
              <a:rPr lang="en-US" sz="2000" b="1" dirty="0"/>
              <a:t> </a:t>
            </a:r>
            <a:r>
              <a:rPr lang="en-US" sz="2000" b="1" dirty="0" err="1"/>
              <a:t>cung</a:t>
            </a:r>
            <a:r>
              <a:rPr lang="en-US" sz="2000" b="1" dirty="0"/>
              <a:t> </a:t>
            </a:r>
            <a:r>
              <a:rPr lang="en-US" sz="2000" b="1" dirty="0" err="1"/>
              <a:t>ứng</a:t>
            </a:r>
            <a:r>
              <a:rPr lang="en-US" sz="2000" b="1" dirty="0"/>
              <a:t> </a:t>
            </a:r>
            <a:r>
              <a:rPr lang="en-US" sz="2000" b="1" dirty="0" err="1"/>
              <a:t>theo</a:t>
            </a:r>
            <a:r>
              <a:rPr lang="en-US" sz="2000" b="1" dirty="0"/>
              <a:t> Thương </a:t>
            </a:r>
            <a:r>
              <a:rPr lang="en-US" sz="2000" b="1" dirty="0" err="1"/>
              <a:t>mại</a:t>
            </a:r>
            <a:r>
              <a:rPr lang="en-US" sz="2000" b="1" dirty="0"/>
              <a:t> </a:t>
            </a:r>
            <a:r>
              <a:rPr lang="en-US" sz="2000" b="1" dirty="0" err="1"/>
              <a:t>truyền</a:t>
            </a:r>
            <a:r>
              <a:rPr lang="en-US" sz="2000" b="1" dirty="0"/>
              <a:t> </a:t>
            </a:r>
            <a:r>
              <a:rPr lang="en-US" sz="2000" b="1" dirty="0" err="1"/>
              <a:t>thống</a:t>
            </a:r>
            <a:r>
              <a:rPr lang="en-US" sz="2000" b="1" dirty="0"/>
              <a:t> &amp; HOPE</a:t>
            </a:r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2F81B1B-3416-4507-B058-57B6ED93F315}"/>
              </a:ext>
            </a:extLst>
          </p:cNvPr>
          <p:cNvGrpSpPr/>
          <p:nvPr/>
        </p:nvGrpSpPr>
        <p:grpSpPr>
          <a:xfrm>
            <a:off x="79828" y="1021515"/>
            <a:ext cx="8984343" cy="1600140"/>
            <a:chOff x="97974" y="1235740"/>
            <a:chExt cx="4474026" cy="1058423"/>
          </a:xfrm>
        </p:grpSpPr>
        <p:graphicFrame>
          <p:nvGraphicFramePr>
            <p:cNvPr id="5" name="Diagram 4">
              <a:extLst>
                <a:ext uri="{FF2B5EF4-FFF2-40B4-BE49-F238E27FC236}">
                  <a16:creationId xmlns:a16="http://schemas.microsoft.com/office/drawing/2014/main" id="{3A147F34-BECC-4B37-90C7-ED97FA053DD4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616968381"/>
                </p:ext>
              </p:extLst>
            </p:nvPr>
          </p:nvGraphicFramePr>
          <p:xfrm>
            <a:off x="97974" y="1534885"/>
            <a:ext cx="4474026" cy="75927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6" name="Callout: Down Arrow 5">
              <a:extLst>
                <a:ext uri="{FF2B5EF4-FFF2-40B4-BE49-F238E27FC236}">
                  <a16:creationId xmlns:a16="http://schemas.microsoft.com/office/drawing/2014/main" id="{4F187365-E37E-4B06-9450-DF535840BA5B}"/>
                </a:ext>
              </a:extLst>
            </p:cNvPr>
            <p:cNvSpPr/>
            <p:nvPr/>
          </p:nvSpPr>
          <p:spPr>
            <a:xfrm>
              <a:off x="1216479" y="1235740"/>
              <a:ext cx="555168" cy="437938"/>
            </a:xfrm>
            <a:prstGeom prst="downArrowCallout">
              <a:avLst/>
            </a:prstGeom>
            <a:solidFill>
              <a:srgbClr val="4C4C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latin typeface="SVN-Gotham Light" pitchFamily="2" charset="0"/>
                </a:rPr>
                <a:t>VIFA EXPO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DC735370-DD27-45B9-9DE9-71DD039B390D}"/>
              </a:ext>
            </a:extLst>
          </p:cNvPr>
          <p:cNvGrpSpPr/>
          <p:nvPr/>
        </p:nvGrpSpPr>
        <p:grpSpPr>
          <a:xfrm>
            <a:off x="1272014" y="2725055"/>
            <a:ext cx="6797399" cy="2400300"/>
            <a:chOff x="-70821" y="851377"/>
            <a:chExt cx="8769350" cy="3498849"/>
          </a:xfrm>
        </p:grpSpPr>
        <p:pic>
          <p:nvPicPr>
            <p:cNvPr id="9" name="Picture 2">
              <a:extLst>
                <a:ext uri="{FF2B5EF4-FFF2-40B4-BE49-F238E27FC236}">
                  <a16:creationId xmlns:a16="http://schemas.microsoft.com/office/drawing/2014/main" id="{4F2B0922-D860-406A-AFB4-EB6F97BDAA1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0821" y="851377"/>
              <a:ext cx="8769350" cy="34988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534084F-E0D6-4926-B365-FD0DC239E456}"/>
                </a:ext>
              </a:extLst>
            </p:cNvPr>
            <p:cNvGrpSpPr/>
            <p:nvPr/>
          </p:nvGrpSpPr>
          <p:grpSpPr>
            <a:xfrm>
              <a:off x="1267758" y="1924050"/>
              <a:ext cx="6092190" cy="1955799"/>
              <a:chOff x="0" y="0"/>
              <a:chExt cx="6092455" cy="1955800"/>
            </a:xfrm>
          </p:grpSpPr>
          <p:cxnSp>
            <p:nvCxnSpPr>
              <p:cNvPr id="11" name="Straight Arrow Connector 10">
                <a:extLst>
                  <a:ext uri="{FF2B5EF4-FFF2-40B4-BE49-F238E27FC236}">
                    <a16:creationId xmlns:a16="http://schemas.microsoft.com/office/drawing/2014/main" id="{E37F619F-B602-4B6B-A48D-8595EDDAD02B}"/>
                  </a:ext>
                </a:extLst>
              </p:cNvPr>
              <p:cNvCxnSpPr/>
              <p:nvPr/>
            </p:nvCxnSpPr>
            <p:spPr>
              <a:xfrm flipH="1">
                <a:off x="82550" y="914400"/>
                <a:ext cx="2434856" cy="850605"/>
              </a:xfrm>
              <a:prstGeom prst="straightConnector1">
                <a:avLst/>
              </a:prstGeom>
              <a:ln w="12700">
                <a:solidFill>
                  <a:schemeClr val="tx1">
                    <a:lumMod val="75000"/>
                    <a:lumOff val="2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Arrow Connector 11">
                <a:extLst>
                  <a:ext uri="{FF2B5EF4-FFF2-40B4-BE49-F238E27FC236}">
                    <a16:creationId xmlns:a16="http://schemas.microsoft.com/office/drawing/2014/main" id="{924322B5-0ED5-4065-B605-9972903513A0}"/>
                  </a:ext>
                </a:extLst>
              </p:cNvPr>
              <p:cNvCxnSpPr/>
              <p:nvPr/>
            </p:nvCxnSpPr>
            <p:spPr>
              <a:xfrm flipV="1">
                <a:off x="3359150" y="139700"/>
                <a:ext cx="797442" cy="361507"/>
              </a:xfrm>
              <a:prstGeom prst="straightConnector1">
                <a:avLst/>
              </a:prstGeom>
              <a:ln w="12700">
                <a:solidFill>
                  <a:schemeClr val="tx1">
                    <a:lumMod val="75000"/>
                    <a:lumOff val="2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Arrow Connector 12">
                <a:extLst>
                  <a:ext uri="{FF2B5EF4-FFF2-40B4-BE49-F238E27FC236}">
                    <a16:creationId xmlns:a16="http://schemas.microsoft.com/office/drawing/2014/main" id="{1B2A0F52-F2BB-43A7-A9C1-B892E3AB5EF2}"/>
                  </a:ext>
                </a:extLst>
              </p:cNvPr>
              <p:cNvCxnSpPr/>
              <p:nvPr/>
            </p:nvCxnSpPr>
            <p:spPr>
              <a:xfrm flipH="1">
                <a:off x="742950" y="660400"/>
                <a:ext cx="1839432" cy="31897"/>
              </a:xfrm>
              <a:prstGeom prst="straightConnector1">
                <a:avLst/>
              </a:prstGeom>
              <a:ln w="12700">
                <a:solidFill>
                  <a:schemeClr val="tx1">
                    <a:lumMod val="75000"/>
                    <a:lumOff val="2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Arrow Connector 13">
                <a:extLst>
                  <a:ext uri="{FF2B5EF4-FFF2-40B4-BE49-F238E27FC236}">
                    <a16:creationId xmlns:a16="http://schemas.microsoft.com/office/drawing/2014/main" id="{2CF37F2D-501E-43F7-A96B-BE344463C72F}"/>
                  </a:ext>
                </a:extLst>
              </p:cNvPr>
              <p:cNvCxnSpPr/>
              <p:nvPr/>
            </p:nvCxnSpPr>
            <p:spPr>
              <a:xfrm>
                <a:off x="3403600" y="654050"/>
                <a:ext cx="1828800" cy="0"/>
              </a:xfrm>
              <a:prstGeom prst="straightConnector1">
                <a:avLst/>
              </a:prstGeom>
              <a:ln w="12700">
                <a:solidFill>
                  <a:schemeClr val="tx1">
                    <a:lumMod val="75000"/>
                    <a:lumOff val="2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Arrow Connector 14">
                <a:extLst>
                  <a:ext uri="{FF2B5EF4-FFF2-40B4-BE49-F238E27FC236}">
                    <a16:creationId xmlns:a16="http://schemas.microsoft.com/office/drawing/2014/main" id="{5977F0EB-BF08-40D1-964F-90EE284BE2D7}"/>
                  </a:ext>
                </a:extLst>
              </p:cNvPr>
              <p:cNvCxnSpPr/>
              <p:nvPr/>
            </p:nvCxnSpPr>
            <p:spPr>
              <a:xfrm flipH="1" flipV="1">
                <a:off x="1974850" y="0"/>
                <a:ext cx="808075" cy="446567"/>
              </a:xfrm>
              <a:prstGeom prst="straightConnector1">
                <a:avLst/>
              </a:prstGeom>
              <a:ln w="12700">
                <a:solidFill>
                  <a:schemeClr val="tx1">
                    <a:lumMod val="75000"/>
                    <a:lumOff val="2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Arrow Connector 15">
                <a:extLst>
                  <a:ext uri="{FF2B5EF4-FFF2-40B4-BE49-F238E27FC236}">
                    <a16:creationId xmlns:a16="http://schemas.microsoft.com/office/drawing/2014/main" id="{6FE21C71-A576-402D-91C8-7245D02AA90D}"/>
                  </a:ext>
                </a:extLst>
              </p:cNvPr>
              <p:cNvCxnSpPr/>
              <p:nvPr/>
            </p:nvCxnSpPr>
            <p:spPr>
              <a:xfrm>
                <a:off x="3644900" y="831850"/>
                <a:ext cx="2402958" cy="818707"/>
              </a:xfrm>
              <a:prstGeom prst="straightConnector1">
                <a:avLst/>
              </a:prstGeom>
              <a:ln w="12700">
                <a:solidFill>
                  <a:schemeClr val="tx1">
                    <a:lumMod val="75000"/>
                    <a:lumOff val="2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Arrow Connector 16">
                <a:extLst>
                  <a:ext uri="{FF2B5EF4-FFF2-40B4-BE49-F238E27FC236}">
                    <a16:creationId xmlns:a16="http://schemas.microsoft.com/office/drawing/2014/main" id="{E4FF8A08-6B0F-4CBC-897D-8CC7F96AACEE}"/>
                  </a:ext>
                </a:extLst>
              </p:cNvPr>
              <p:cNvCxnSpPr/>
              <p:nvPr/>
            </p:nvCxnSpPr>
            <p:spPr>
              <a:xfrm flipV="1">
                <a:off x="3124200" y="12700"/>
                <a:ext cx="0" cy="361507"/>
              </a:xfrm>
              <a:prstGeom prst="straightConnector1">
                <a:avLst/>
              </a:prstGeom>
              <a:ln w="12700">
                <a:solidFill>
                  <a:schemeClr val="tx1">
                    <a:lumMod val="75000"/>
                    <a:lumOff val="2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Arrow Connector 17">
                <a:extLst>
                  <a:ext uri="{FF2B5EF4-FFF2-40B4-BE49-F238E27FC236}">
                    <a16:creationId xmlns:a16="http://schemas.microsoft.com/office/drawing/2014/main" id="{2AB96E48-E72B-42EE-B78B-37F3BF27BCDF}"/>
                  </a:ext>
                </a:extLst>
              </p:cNvPr>
              <p:cNvCxnSpPr/>
              <p:nvPr/>
            </p:nvCxnSpPr>
            <p:spPr>
              <a:xfrm>
                <a:off x="0" y="1955800"/>
                <a:ext cx="6092455" cy="0"/>
              </a:xfrm>
              <a:prstGeom prst="straightConnector1">
                <a:avLst/>
              </a:prstGeom>
              <a:ln w="12700">
                <a:solidFill>
                  <a:schemeClr val="tx1">
                    <a:lumMod val="75000"/>
                    <a:lumOff val="25000"/>
                  </a:schemeClr>
                </a:solidFill>
                <a:prstDash val="dash"/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2C2BDF68-21A4-4DEE-A1BF-D0E59CB4FE0A}"/>
              </a:ext>
            </a:extLst>
          </p:cNvPr>
          <p:cNvSpPr/>
          <p:nvPr/>
        </p:nvSpPr>
        <p:spPr>
          <a:xfrm>
            <a:off x="0" y="-4476"/>
            <a:ext cx="1930400" cy="546561"/>
          </a:xfrm>
          <a:prstGeom prst="rect">
            <a:avLst/>
          </a:prstGeom>
          <a:solidFill>
            <a:srgbClr val="057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bject 4">
            <a:extLst>
              <a:ext uri="{FF2B5EF4-FFF2-40B4-BE49-F238E27FC236}">
                <a16:creationId xmlns:a16="http://schemas.microsoft.com/office/drawing/2014/main" id="{34A0DABE-48F9-4475-9F53-4343AA2D4E17}"/>
              </a:ext>
            </a:extLst>
          </p:cNvPr>
          <p:cNvSpPr txBox="1">
            <a:spLocks/>
          </p:cNvSpPr>
          <p:nvPr/>
        </p:nvSpPr>
        <p:spPr>
          <a:xfrm>
            <a:off x="2102685" y="59713"/>
            <a:ext cx="7170965" cy="96180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12700" rIns="0" bIns="0" rtlCol="0" anchor="ctr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3000" dirty="0" err="1">
                <a:solidFill>
                  <a:srgbClr val="F0594F"/>
                </a:solidFill>
                <a:latin typeface="SVN-Gotham Bold" pitchFamily="2" charset="0"/>
              </a:rPr>
              <a:t>Chuỗi</a:t>
            </a:r>
            <a:r>
              <a:rPr lang="en-US" sz="3000" dirty="0">
                <a:solidFill>
                  <a:srgbClr val="F0594F"/>
                </a:solidFill>
                <a:latin typeface="SVN-Gotham Bold" pitchFamily="2" charset="0"/>
              </a:rPr>
              <a:t> </a:t>
            </a:r>
            <a:r>
              <a:rPr lang="en-US" sz="3000" dirty="0" err="1">
                <a:solidFill>
                  <a:srgbClr val="F0594F"/>
                </a:solidFill>
                <a:latin typeface="SVN-Gotham Bold" pitchFamily="2" charset="0"/>
              </a:rPr>
              <a:t>cung</a:t>
            </a:r>
            <a:r>
              <a:rPr lang="en-US" sz="3000" dirty="0">
                <a:solidFill>
                  <a:srgbClr val="F0594F"/>
                </a:solidFill>
                <a:latin typeface="SVN-Gotham Bold" pitchFamily="2" charset="0"/>
              </a:rPr>
              <a:t> </a:t>
            </a:r>
            <a:r>
              <a:rPr lang="en-US" sz="3000" dirty="0" err="1">
                <a:solidFill>
                  <a:srgbClr val="F0594F"/>
                </a:solidFill>
                <a:latin typeface="SVN-Gotham Bold" pitchFamily="2" charset="0"/>
              </a:rPr>
              <a:t>ứng</a:t>
            </a:r>
            <a:r>
              <a:rPr lang="en-US" sz="3000" dirty="0">
                <a:solidFill>
                  <a:srgbClr val="F0594F"/>
                </a:solidFill>
                <a:latin typeface="SVN-Gotham Bold" pitchFamily="2" charset="0"/>
              </a:rPr>
              <a:t> </a:t>
            </a:r>
            <a:r>
              <a:rPr lang="en-US" sz="3000" dirty="0" err="1">
                <a:solidFill>
                  <a:srgbClr val="F0594F"/>
                </a:solidFill>
                <a:latin typeface="SVN-Gotham Bold" pitchFamily="2" charset="0"/>
              </a:rPr>
              <a:t>theo</a:t>
            </a:r>
            <a:r>
              <a:rPr lang="en-US" sz="3000" dirty="0">
                <a:solidFill>
                  <a:srgbClr val="F0594F"/>
                </a:solidFill>
                <a:latin typeface="SVN-Gotham Bold" pitchFamily="2" charset="0"/>
              </a:rPr>
              <a:t> 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3000" dirty="0" err="1">
                <a:solidFill>
                  <a:srgbClr val="F0594F"/>
                </a:solidFill>
                <a:latin typeface="SVN-Gotham Bold" pitchFamily="2" charset="0"/>
              </a:rPr>
              <a:t>thương</a:t>
            </a:r>
            <a:r>
              <a:rPr lang="en-US" sz="3000" dirty="0">
                <a:solidFill>
                  <a:srgbClr val="F0594F"/>
                </a:solidFill>
                <a:latin typeface="SVN-Gotham Bold" pitchFamily="2" charset="0"/>
              </a:rPr>
              <a:t> </a:t>
            </a:r>
            <a:r>
              <a:rPr lang="en-US" sz="3000" dirty="0" err="1">
                <a:solidFill>
                  <a:srgbClr val="F0594F"/>
                </a:solidFill>
                <a:latin typeface="SVN-Gotham Bold" pitchFamily="2" charset="0"/>
              </a:rPr>
              <a:t>mại</a:t>
            </a:r>
            <a:r>
              <a:rPr lang="en-US" sz="3000" dirty="0">
                <a:solidFill>
                  <a:srgbClr val="F0594F"/>
                </a:solidFill>
                <a:latin typeface="SVN-Gotham Bold" pitchFamily="2" charset="0"/>
              </a:rPr>
              <a:t> </a:t>
            </a:r>
            <a:r>
              <a:rPr lang="en-US" sz="3000" dirty="0" err="1">
                <a:solidFill>
                  <a:srgbClr val="F0594F"/>
                </a:solidFill>
                <a:latin typeface="SVN-Gotham Bold" pitchFamily="2" charset="0"/>
              </a:rPr>
              <a:t>truyền</a:t>
            </a:r>
            <a:r>
              <a:rPr lang="en-US" sz="3000" dirty="0">
                <a:solidFill>
                  <a:srgbClr val="F0594F"/>
                </a:solidFill>
                <a:latin typeface="SVN-Gotham Bold" pitchFamily="2" charset="0"/>
              </a:rPr>
              <a:t> </a:t>
            </a:r>
            <a:r>
              <a:rPr lang="en-US" sz="3000" dirty="0" err="1">
                <a:solidFill>
                  <a:srgbClr val="F0594F"/>
                </a:solidFill>
                <a:latin typeface="SVN-Gotham Bold" pitchFamily="2" charset="0"/>
              </a:rPr>
              <a:t>thống</a:t>
            </a:r>
            <a:r>
              <a:rPr lang="en-US" sz="3000" dirty="0">
                <a:solidFill>
                  <a:srgbClr val="F0594F"/>
                </a:solidFill>
                <a:latin typeface="SVN-Gotham Bold" pitchFamily="2" charset="0"/>
              </a:rPr>
              <a:t> &amp; HOPE</a:t>
            </a:r>
            <a:endParaRPr lang="vi-VN" sz="3000" dirty="0">
              <a:solidFill>
                <a:srgbClr val="F0594F"/>
              </a:solidFill>
              <a:latin typeface="SVN-Gotham Bol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46538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737A73-829E-4697-9B10-8DF365C4A7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0" y="1222337"/>
            <a:ext cx="8154153" cy="34164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1400" dirty="0" err="1">
                <a:solidFill>
                  <a:srgbClr val="4C4C4C"/>
                </a:solidFill>
                <a:latin typeface="SVN-Gotham Light" pitchFamily="2" charset="0"/>
              </a:rPr>
              <a:t>Chuyển</a:t>
            </a:r>
            <a:r>
              <a:rPr lang="en-US" sz="1400" dirty="0">
                <a:solidFill>
                  <a:srgbClr val="4C4C4C"/>
                </a:solidFill>
                <a:latin typeface="SVN-Gotham Light" pitchFamily="2" charset="0"/>
              </a:rPr>
              <a:t> </a:t>
            </a:r>
            <a:r>
              <a:rPr lang="en-US" sz="1400" dirty="0" err="1">
                <a:solidFill>
                  <a:srgbClr val="4C4C4C"/>
                </a:solidFill>
                <a:latin typeface="SVN-Gotham Light" pitchFamily="2" charset="0"/>
              </a:rPr>
              <a:t>đổi</a:t>
            </a:r>
            <a:r>
              <a:rPr lang="en-US" sz="1400" dirty="0">
                <a:solidFill>
                  <a:srgbClr val="4C4C4C"/>
                </a:solidFill>
                <a:latin typeface="SVN-Gotham Light" pitchFamily="2" charset="0"/>
              </a:rPr>
              <a:t> </a:t>
            </a:r>
            <a:r>
              <a:rPr lang="en-US" sz="1400" dirty="0" err="1">
                <a:solidFill>
                  <a:srgbClr val="4C4C4C"/>
                </a:solidFill>
                <a:latin typeface="SVN-Gotham Light" pitchFamily="2" charset="0"/>
              </a:rPr>
              <a:t>nhanh</a:t>
            </a:r>
            <a:r>
              <a:rPr lang="en-US" sz="1400" dirty="0">
                <a:solidFill>
                  <a:srgbClr val="4C4C4C"/>
                </a:solidFill>
                <a:latin typeface="SVN-Gotham Light" pitchFamily="2" charset="0"/>
              </a:rPr>
              <a:t> </a:t>
            </a:r>
            <a:r>
              <a:rPr lang="en-US" sz="1400" dirty="0" err="1">
                <a:solidFill>
                  <a:srgbClr val="4C4C4C"/>
                </a:solidFill>
                <a:latin typeface="SVN-Gotham Light" pitchFamily="2" charset="0"/>
              </a:rPr>
              <a:t>chóng</a:t>
            </a:r>
            <a:r>
              <a:rPr lang="en-US" sz="1400" dirty="0">
                <a:solidFill>
                  <a:srgbClr val="4C4C4C"/>
                </a:solidFill>
                <a:latin typeface="SVN-Gotham Light" pitchFamily="2" charset="0"/>
              </a:rPr>
              <a:t> </a:t>
            </a:r>
            <a:r>
              <a:rPr lang="en-US" sz="1400" dirty="0" err="1">
                <a:solidFill>
                  <a:srgbClr val="4C4C4C"/>
                </a:solidFill>
                <a:latin typeface="SVN-Gotham Light" pitchFamily="2" charset="0"/>
              </a:rPr>
              <a:t>mô</a:t>
            </a:r>
            <a:r>
              <a:rPr lang="en-US" sz="1400" dirty="0">
                <a:solidFill>
                  <a:srgbClr val="4C4C4C"/>
                </a:solidFill>
                <a:latin typeface="SVN-Gotham Light" pitchFamily="2" charset="0"/>
              </a:rPr>
              <a:t> </a:t>
            </a:r>
            <a:r>
              <a:rPr lang="en-US" sz="1400" dirty="0" err="1">
                <a:solidFill>
                  <a:srgbClr val="4C4C4C"/>
                </a:solidFill>
                <a:latin typeface="SVN-Gotham Light" pitchFamily="2" charset="0"/>
              </a:rPr>
              <a:t>hình</a:t>
            </a:r>
            <a:r>
              <a:rPr lang="en-US" sz="1400" dirty="0">
                <a:solidFill>
                  <a:srgbClr val="4C4C4C"/>
                </a:solidFill>
                <a:latin typeface="SVN-Gotham Light" pitchFamily="2" charset="0"/>
              </a:rPr>
              <a:t> </a:t>
            </a:r>
            <a:r>
              <a:rPr lang="en-US" sz="1400" dirty="0" err="1">
                <a:solidFill>
                  <a:srgbClr val="4C4C4C"/>
                </a:solidFill>
                <a:latin typeface="SVN-Gotham Light" pitchFamily="2" charset="0"/>
              </a:rPr>
              <a:t>bán</a:t>
            </a:r>
            <a:r>
              <a:rPr lang="en-US" sz="1400" dirty="0">
                <a:solidFill>
                  <a:srgbClr val="4C4C4C"/>
                </a:solidFill>
                <a:latin typeface="SVN-Gotham Light" pitchFamily="2" charset="0"/>
              </a:rPr>
              <a:t> </a:t>
            </a:r>
            <a:r>
              <a:rPr lang="en-US" sz="1400" dirty="0" err="1">
                <a:solidFill>
                  <a:srgbClr val="4C4C4C"/>
                </a:solidFill>
                <a:latin typeface="SVN-Gotham Light" pitchFamily="2" charset="0"/>
              </a:rPr>
              <a:t>hàng</a:t>
            </a:r>
            <a:r>
              <a:rPr lang="en-US" sz="1400" dirty="0">
                <a:solidFill>
                  <a:srgbClr val="4C4C4C"/>
                </a:solidFill>
                <a:latin typeface="SVN-Gotham Light" pitchFamily="2" charset="0"/>
              </a:rPr>
              <a:t> </a:t>
            </a:r>
            <a:r>
              <a:rPr lang="en-US" sz="1400" dirty="0" err="1">
                <a:solidFill>
                  <a:srgbClr val="4C4C4C"/>
                </a:solidFill>
                <a:latin typeface="SVN-Gotham Light" pitchFamily="2" charset="0"/>
              </a:rPr>
              <a:t>và</a:t>
            </a:r>
            <a:r>
              <a:rPr lang="en-US" sz="1400" dirty="0">
                <a:solidFill>
                  <a:srgbClr val="4C4C4C"/>
                </a:solidFill>
                <a:latin typeface="SVN-Gotham Light" pitchFamily="2" charset="0"/>
              </a:rPr>
              <a:t> </a:t>
            </a:r>
            <a:r>
              <a:rPr lang="en-US" sz="1400" dirty="0" err="1">
                <a:solidFill>
                  <a:srgbClr val="4C4C4C"/>
                </a:solidFill>
                <a:latin typeface="SVN-Gotham Light" pitchFamily="2" charset="0"/>
              </a:rPr>
              <a:t>tiếp</a:t>
            </a:r>
            <a:r>
              <a:rPr lang="en-US" sz="1400" dirty="0">
                <a:solidFill>
                  <a:srgbClr val="4C4C4C"/>
                </a:solidFill>
                <a:latin typeface="SVN-Gotham Light" pitchFamily="2" charset="0"/>
              </a:rPr>
              <a:t> </a:t>
            </a:r>
            <a:r>
              <a:rPr lang="en-US" sz="1400" dirty="0" err="1">
                <a:solidFill>
                  <a:srgbClr val="4C4C4C"/>
                </a:solidFill>
                <a:latin typeface="SVN-Gotham Light" pitchFamily="2" charset="0"/>
              </a:rPr>
              <a:t>thị</a:t>
            </a:r>
            <a:r>
              <a:rPr lang="en-US" sz="1400" dirty="0">
                <a:solidFill>
                  <a:srgbClr val="4C4C4C"/>
                </a:solidFill>
                <a:latin typeface="SVN-Gotham Light" pitchFamily="2" charset="0"/>
              </a:rPr>
              <a:t> </a:t>
            </a:r>
            <a:r>
              <a:rPr lang="en-US" sz="1400" dirty="0" err="1">
                <a:solidFill>
                  <a:srgbClr val="4C4C4C"/>
                </a:solidFill>
                <a:latin typeface="SVN-Gotham Light" pitchFamily="2" charset="0"/>
              </a:rPr>
              <a:t>trực</a:t>
            </a:r>
            <a:r>
              <a:rPr lang="en-US" sz="1400" dirty="0">
                <a:solidFill>
                  <a:srgbClr val="4C4C4C"/>
                </a:solidFill>
                <a:latin typeface="SVN-Gotham Light" pitchFamily="2" charset="0"/>
              </a:rPr>
              <a:t> </a:t>
            </a:r>
            <a:r>
              <a:rPr lang="en-US" sz="1400" dirty="0" err="1">
                <a:solidFill>
                  <a:srgbClr val="4C4C4C"/>
                </a:solidFill>
                <a:latin typeface="SVN-Gotham Light" pitchFamily="2" charset="0"/>
              </a:rPr>
              <a:t>tuyến</a:t>
            </a:r>
            <a:r>
              <a:rPr lang="en-US" sz="1400" dirty="0">
                <a:solidFill>
                  <a:srgbClr val="4C4C4C"/>
                </a:solidFill>
                <a:latin typeface="SVN-Gotham Light" pitchFamily="2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1400" dirty="0" err="1">
                <a:solidFill>
                  <a:srgbClr val="4C4C4C"/>
                </a:solidFill>
                <a:latin typeface="SVN-Gotham Light" pitchFamily="2" charset="0"/>
              </a:rPr>
              <a:t>Ứng</a:t>
            </a:r>
            <a:r>
              <a:rPr lang="en-US" sz="1400" dirty="0">
                <a:solidFill>
                  <a:srgbClr val="4C4C4C"/>
                </a:solidFill>
                <a:latin typeface="SVN-Gotham Light" pitchFamily="2" charset="0"/>
              </a:rPr>
              <a:t> </a:t>
            </a:r>
            <a:r>
              <a:rPr lang="en-US" sz="1400" dirty="0" err="1">
                <a:solidFill>
                  <a:srgbClr val="4C4C4C"/>
                </a:solidFill>
                <a:latin typeface="SVN-Gotham Light" pitchFamily="2" charset="0"/>
              </a:rPr>
              <a:t>dụng</a:t>
            </a:r>
            <a:r>
              <a:rPr lang="en-US" sz="1400" dirty="0">
                <a:solidFill>
                  <a:srgbClr val="4C4C4C"/>
                </a:solidFill>
                <a:latin typeface="SVN-Gotham Light" pitchFamily="2" charset="0"/>
              </a:rPr>
              <a:t> virtual showroom, 3D Scanning, digital </a:t>
            </a:r>
            <a:r>
              <a:rPr lang="en-US" sz="1400" dirty="0" err="1">
                <a:solidFill>
                  <a:srgbClr val="4C4C4C"/>
                </a:solidFill>
                <a:latin typeface="SVN-Gotham Light" pitchFamily="2" charset="0"/>
              </a:rPr>
              <a:t>cataloge</a:t>
            </a:r>
            <a:endParaRPr lang="en-US" sz="1400" dirty="0">
              <a:solidFill>
                <a:srgbClr val="4C4C4C"/>
              </a:solidFill>
              <a:latin typeface="SVN-Gotham Light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1400" dirty="0">
                <a:solidFill>
                  <a:srgbClr val="4C4C4C"/>
                </a:solidFill>
                <a:latin typeface="SVN-Gotham Light" pitchFamily="2" charset="0"/>
              </a:rPr>
              <a:t>Online B2B matching, Live – tour, </a:t>
            </a:r>
            <a:r>
              <a:rPr lang="en-US" sz="1400" dirty="0" err="1">
                <a:solidFill>
                  <a:srgbClr val="4C4C4C"/>
                </a:solidFill>
                <a:latin typeface="SVN-Gotham Light" pitchFamily="2" charset="0"/>
              </a:rPr>
              <a:t>realtime</a:t>
            </a:r>
            <a:r>
              <a:rPr lang="en-US" sz="1400" dirty="0">
                <a:solidFill>
                  <a:srgbClr val="4C4C4C"/>
                </a:solidFill>
                <a:latin typeface="SVN-Gotham Light" pitchFamily="2" charset="0"/>
              </a:rPr>
              <a:t> chat</a:t>
            </a:r>
          </a:p>
          <a:p>
            <a:pPr>
              <a:lnSpc>
                <a:spcPct val="150000"/>
              </a:lnSpc>
            </a:pPr>
            <a:r>
              <a:rPr lang="en-US" sz="1400" dirty="0" err="1">
                <a:solidFill>
                  <a:srgbClr val="4C4C4C"/>
                </a:solidFill>
                <a:latin typeface="SVN-Gotham Light" pitchFamily="2" charset="0"/>
              </a:rPr>
              <a:t>Quản</a:t>
            </a:r>
            <a:r>
              <a:rPr lang="en-US" sz="1400" dirty="0">
                <a:solidFill>
                  <a:srgbClr val="4C4C4C"/>
                </a:solidFill>
                <a:latin typeface="SVN-Gotham Light" pitchFamily="2" charset="0"/>
              </a:rPr>
              <a:t> </a:t>
            </a:r>
            <a:r>
              <a:rPr lang="en-US" sz="1400" dirty="0" err="1">
                <a:solidFill>
                  <a:srgbClr val="4C4C4C"/>
                </a:solidFill>
                <a:latin typeface="SVN-Gotham Light" pitchFamily="2" charset="0"/>
              </a:rPr>
              <a:t>lý</a:t>
            </a:r>
            <a:r>
              <a:rPr lang="en-US" sz="1400" dirty="0">
                <a:solidFill>
                  <a:srgbClr val="4C4C4C"/>
                </a:solidFill>
                <a:latin typeface="SVN-Gotham Light" pitchFamily="2" charset="0"/>
              </a:rPr>
              <a:t> </a:t>
            </a:r>
            <a:r>
              <a:rPr lang="en-US" sz="1400" dirty="0" err="1">
                <a:solidFill>
                  <a:srgbClr val="4C4C4C"/>
                </a:solidFill>
                <a:latin typeface="SVN-Gotham Light" pitchFamily="2" charset="0"/>
              </a:rPr>
              <a:t>quan</a:t>
            </a:r>
            <a:r>
              <a:rPr lang="en-US" sz="1400" dirty="0">
                <a:solidFill>
                  <a:srgbClr val="4C4C4C"/>
                </a:solidFill>
                <a:latin typeface="SVN-Gotham Light" pitchFamily="2" charset="0"/>
              </a:rPr>
              <a:t> </a:t>
            </a:r>
            <a:r>
              <a:rPr lang="en-US" sz="1400" dirty="0" err="1">
                <a:solidFill>
                  <a:srgbClr val="4C4C4C"/>
                </a:solidFill>
                <a:latin typeface="SVN-Gotham Light" pitchFamily="2" charset="0"/>
              </a:rPr>
              <a:t>hệ</a:t>
            </a:r>
            <a:r>
              <a:rPr lang="en-US" sz="1400" dirty="0">
                <a:solidFill>
                  <a:srgbClr val="4C4C4C"/>
                </a:solidFill>
                <a:latin typeface="SVN-Gotham Light" pitchFamily="2" charset="0"/>
              </a:rPr>
              <a:t> </a:t>
            </a:r>
            <a:r>
              <a:rPr lang="en-US" sz="1400" dirty="0" err="1">
                <a:solidFill>
                  <a:srgbClr val="4C4C4C"/>
                </a:solidFill>
                <a:latin typeface="SVN-Gotham Light" pitchFamily="2" charset="0"/>
              </a:rPr>
              <a:t>khách</a:t>
            </a:r>
            <a:r>
              <a:rPr lang="en-US" sz="1400" dirty="0">
                <a:solidFill>
                  <a:srgbClr val="4C4C4C"/>
                </a:solidFill>
                <a:latin typeface="SVN-Gotham Light" pitchFamily="2" charset="0"/>
              </a:rPr>
              <a:t> </a:t>
            </a:r>
            <a:r>
              <a:rPr lang="en-US" sz="1400" dirty="0" err="1">
                <a:solidFill>
                  <a:srgbClr val="4C4C4C"/>
                </a:solidFill>
                <a:latin typeface="SVN-Gotham Light" pitchFamily="2" charset="0"/>
              </a:rPr>
              <a:t>hàng</a:t>
            </a:r>
            <a:r>
              <a:rPr lang="en-US" sz="1400" dirty="0">
                <a:solidFill>
                  <a:srgbClr val="4C4C4C"/>
                </a:solidFill>
                <a:latin typeface="SVN-Gotham Light" pitchFamily="2" charset="0"/>
              </a:rPr>
              <a:t> (CRM)</a:t>
            </a:r>
          </a:p>
          <a:p>
            <a:pPr>
              <a:lnSpc>
                <a:spcPct val="150000"/>
              </a:lnSpc>
            </a:pPr>
            <a:endParaRPr lang="en-US" sz="1400" dirty="0">
              <a:solidFill>
                <a:srgbClr val="4C4C4C"/>
              </a:solidFill>
              <a:latin typeface="SVN-Gotham Light" pitchFamily="2" charset="0"/>
            </a:endParaRPr>
          </a:p>
          <a:p>
            <a:pPr>
              <a:lnSpc>
                <a:spcPct val="150000"/>
              </a:lnSpc>
            </a:pPr>
            <a:endParaRPr lang="en-US" sz="1400" dirty="0">
              <a:solidFill>
                <a:srgbClr val="4C4C4C"/>
              </a:solidFill>
              <a:latin typeface="SVN-Gotham Light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551B555-B682-44CF-9945-C520EC9F4CB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4876" y="2847800"/>
            <a:ext cx="3322486" cy="216158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2CC77FE-6688-444D-9FBA-9816DF979BB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95535" y="2830109"/>
            <a:ext cx="3258618" cy="219696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BD25BE7-1037-4857-B8B0-953BAFF1E499}"/>
              </a:ext>
            </a:extLst>
          </p:cNvPr>
          <p:cNvSpPr/>
          <p:nvPr/>
        </p:nvSpPr>
        <p:spPr>
          <a:xfrm>
            <a:off x="0" y="-3415"/>
            <a:ext cx="1930400" cy="546561"/>
          </a:xfrm>
          <a:prstGeom prst="rect">
            <a:avLst/>
          </a:prstGeom>
          <a:solidFill>
            <a:srgbClr val="F05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E818C63E-4D07-4ED8-A533-C3FE3EA555E1}"/>
              </a:ext>
            </a:extLst>
          </p:cNvPr>
          <p:cNvSpPr txBox="1"/>
          <p:nvPr/>
        </p:nvSpPr>
        <p:spPr>
          <a:xfrm>
            <a:off x="280286" y="253323"/>
            <a:ext cx="1650114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00"/>
              </a:spcBef>
            </a:pPr>
            <a:r>
              <a:rPr lang="en-US" sz="1800" b="1" spc="-10">
                <a:solidFill>
                  <a:srgbClr val="FFFFFF"/>
                </a:solidFill>
                <a:latin typeface="SVN-Gotham Light" pitchFamily="2" charset="0"/>
                <a:cs typeface="Carlito"/>
              </a:rPr>
              <a:t>DASHBOARD</a:t>
            </a:r>
            <a:endParaRPr sz="1800" dirty="0">
              <a:latin typeface="SVN-Gotham Light" pitchFamily="2" charset="0"/>
              <a:cs typeface="Carlito"/>
            </a:endParaRPr>
          </a:p>
        </p:txBody>
      </p:sp>
      <p:sp>
        <p:nvSpPr>
          <p:cNvPr id="11" name="object 4">
            <a:extLst>
              <a:ext uri="{FF2B5EF4-FFF2-40B4-BE49-F238E27FC236}">
                <a16:creationId xmlns:a16="http://schemas.microsoft.com/office/drawing/2014/main" id="{C5DC5F81-AA1E-443B-879C-0574FC2E13D5}"/>
              </a:ext>
            </a:extLst>
          </p:cNvPr>
          <p:cNvSpPr txBox="1">
            <a:spLocks/>
          </p:cNvSpPr>
          <p:nvPr/>
        </p:nvSpPr>
        <p:spPr>
          <a:xfrm>
            <a:off x="1930400" y="116421"/>
            <a:ext cx="7170965" cy="96180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12700" rIns="0" bIns="0" rtlCol="0" anchor="ctr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3000">
                <a:solidFill>
                  <a:srgbClr val="057080"/>
                </a:solidFill>
                <a:latin typeface="SVN-Gotham Bold" pitchFamily="2" charset="0"/>
              </a:rPr>
              <a:t>DN nắm bắt cơ hội và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3000">
                <a:solidFill>
                  <a:srgbClr val="057080"/>
                </a:solidFill>
                <a:latin typeface="SVN-Gotham Bold" pitchFamily="2" charset="0"/>
              </a:rPr>
              <a:t>thích ứng nhanh chóng</a:t>
            </a:r>
            <a:endParaRPr lang="en-US" sz="3000" dirty="0">
              <a:solidFill>
                <a:srgbClr val="057080"/>
              </a:solidFill>
              <a:latin typeface="SVN-Gotham Bol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4414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745773-3C70-438B-9069-E468E2891D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45872"/>
            <a:ext cx="6532806" cy="447986"/>
          </a:xfrm>
        </p:spPr>
        <p:txBody>
          <a:bodyPr/>
          <a:lstStyle/>
          <a:p>
            <a:r>
              <a:rPr lang="en-US" sz="3000" b="1" dirty="0" err="1">
                <a:solidFill>
                  <a:srgbClr val="F0594F"/>
                </a:solidFill>
                <a:latin typeface="SVN-Gotham" panose="02000604030000020004" pitchFamily="50" charset="0"/>
              </a:rPr>
              <a:t>Những</a:t>
            </a:r>
            <a:r>
              <a:rPr lang="en-US" sz="3000" b="1" dirty="0">
                <a:solidFill>
                  <a:srgbClr val="F0594F"/>
                </a:solidFill>
                <a:latin typeface="SVN-Gotham" panose="02000604030000020004" pitchFamily="50" charset="0"/>
              </a:rPr>
              <a:t> </a:t>
            </a:r>
            <a:r>
              <a:rPr lang="en-US" sz="3000" b="1" dirty="0" err="1">
                <a:solidFill>
                  <a:srgbClr val="F0594F"/>
                </a:solidFill>
                <a:latin typeface="SVN-Gotham" panose="02000604030000020004" pitchFamily="50" charset="0"/>
              </a:rPr>
              <a:t>thách</a:t>
            </a:r>
            <a:r>
              <a:rPr lang="en-US" sz="3000" b="1" dirty="0">
                <a:solidFill>
                  <a:srgbClr val="F0594F"/>
                </a:solidFill>
                <a:latin typeface="SVN-Gotham" panose="02000604030000020004" pitchFamily="50" charset="0"/>
              </a:rPr>
              <a:t> </a:t>
            </a:r>
            <a:r>
              <a:rPr lang="en-US" sz="3000" b="1" dirty="0" err="1">
                <a:solidFill>
                  <a:srgbClr val="F0594F"/>
                </a:solidFill>
                <a:latin typeface="SVN-Gotham" panose="02000604030000020004" pitchFamily="50" charset="0"/>
              </a:rPr>
              <a:t>thức</a:t>
            </a:r>
            <a:r>
              <a:rPr lang="en-US" sz="3000" b="1" dirty="0">
                <a:solidFill>
                  <a:srgbClr val="F0594F"/>
                </a:solidFill>
                <a:latin typeface="SVN-Gotham" panose="02000604030000020004" pitchFamily="50" charset="0"/>
              </a:rPr>
              <a:t> </a:t>
            </a:r>
            <a:r>
              <a:rPr lang="en-US" sz="3000" b="1" dirty="0" err="1">
                <a:solidFill>
                  <a:srgbClr val="F0594F"/>
                </a:solidFill>
                <a:latin typeface="SVN-Gotham" panose="02000604030000020004" pitchFamily="50" charset="0"/>
              </a:rPr>
              <a:t>cho</a:t>
            </a:r>
            <a:r>
              <a:rPr lang="en-US" sz="3000" b="1" dirty="0">
                <a:solidFill>
                  <a:srgbClr val="F0594F"/>
                </a:solidFill>
                <a:latin typeface="SVN-Gotham" panose="02000604030000020004" pitchFamily="50" charset="0"/>
              </a:rPr>
              <a:t> </a:t>
            </a:r>
            <a:r>
              <a:rPr lang="en-US" sz="3000" b="1" dirty="0" err="1">
                <a:solidFill>
                  <a:srgbClr val="F0594F"/>
                </a:solidFill>
                <a:latin typeface="SVN-Gotham" panose="02000604030000020004" pitchFamily="50" charset="0"/>
              </a:rPr>
              <a:t>doanh</a:t>
            </a:r>
            <a:r>
              <a:rPr lang="en-US" sz="3000" b="1" dirty="0">
                <a:solidFill>
                  <a:srgbClr val="F0594F"/>
                </a:solidFill>
                <a:latin typeface="SVN-Gotham" panose="02000604030000020004" pitchFamily="50" charset="0"/>
              </a:rPr>
              <a:t> </a:t>
            </a:r>
            <a:r>
              <a:rPr lang="en-US" sz="3000" b="1" dirty="0" err="1">
                <a:solidFill>
                  <a:srgbClr val="F0594F"/>
                </a:solidFill>
                <a:latin typeface="SVN-Gotham" panose="02000604030000020004" pitchFamily="50" charset="0"/>
              </a:rPr>
              <a:t>nghiệp</a:t>
            </a:r>
            <a:endParaRPr lang="en-US" sz="3000" b="1" dirty="0">
              <a:solidFill>
                <a:srgbClr val="F0594F"/>
              </a:solidFill>
              <a:latin typeface="SVN-Gotham" panose="02000604030000020004" pitchFamily="50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571090C-CE39-4FF5-AE51-307C4CBA8D24}"/>
              </a:ext>
            </a:extLst>
          </p:cNvPr>
          <p:cNvSpPr/>
          <p:nvPr/>
        </p:nvSpPr>
        <p:spPr>
          <a:xfrm>
            <a:off x="0" y="-3415"/>
            <a:ext cx="1930400" cy="546561"/>
          </a:xfrm>
          <a:prstGeom prst="rect">
            <a:avLst/>
          </a:prstGeom>
          <a:solidFill>
            <a:srgbClr val="057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1C663EE8-AB90-45AD-B4FB-8BBB548D0D4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84304748"/>
              </p:ext>
            </p:extLst>
          </p:nvPr>
        </p:nvGraphicFramePr>
        <p:xfrm>
          <a:off x="362646" y="1328216"/>
          <a:ext cx="8260748" cy="30953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6769857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3"/>
          <p:cNvSpPr>
            <a:spLocks/>
          </p:cNvSpPr>
          <p:nvPr/>
        </p:nvSpPr>
        <p:spPr bwMode="auto">
          <a:xfrm>
            <a:off x="722302" y="1001168"/>
            <a:ext cx="3303049" cy="3225933"/>
          </a:xfrm>
          <a:custGeom>
            <a:avLst/>
            <a:gdLst/>
            <a:ahLst/>
            <a:cxnLst/>
            <a:rect l="0" t="0" r="r" b="b"/>
            <a:pathLst>
              <a:path w="20465" h="20465">
                <a:moveTo>
                  <a:pt x="18764" y="6107"/>
                </a:moveTo>
                <a:cubicBezTo>
                  <a:pt x="21033" y="8376"/>
                  <a:pt x="21033" y="12090"/>
                  <a:pt x="18764" y="14359"/>
                </a:cubicBezTo>
                <a:lnTo>
                  <a:pt x="14359" y="18764"/>
                </a:lnTo>
                <a:cubicBezTo>
                  <a:pt x="12090" y="21033"/>
                  <a:pt x="8376" y="21033"/>
                  <a:pt x="6107" y="18764"/>
                </a:cubicBezTo>
                <a:lnTo>
                  <a:pt x="1702" y="14359"/>
                </a:lnTo>
                <a:cubicBezTo>
                  <a:pt x="-567" y="12090"/>
                  <a:pt x="-567" y="8376"/>
                  <a:pt x="1702" y="6107"/>
                </a:cubicBezTo>
                <a:lnTo>
                  <a:pt x="6107" y="1702"/>
                </a:lnTo>
                <a:cubicBezTo>
                  <a:pt x="8376" y="-567"/>
                  <a:pt x="12090" y="-567"/>
                  <a:pt x="14359" y="1702"/>
                </a:cubicBezTo>
                <a:lnTo>
                  <a:pt x="18764" y="6107"/>
                </a:lnTo>
                <a:close/>
                <a:moveTo>
                  <a:pt x="18764" y="6107"/>
                </a:moveTo>
              </a:path>
            </a:pathLst>
          </a:custGeom>
          <a:noFill/>
          <a:ln w="25400">
            <a:gradFill>
              <a:gsLst>
                <a:gs pos="0">
                  <a:srgbClr val="149911"/>
                </a:gs>
                <a:gs pos="100000">
                  <a:srgbClr val="008F9F"/>
                </a:gs>
              </a:gsLst>
              <a:lin ang="5400000" scaled="1"/>
            </a:gradFill>
          </a:ln>
        </p:spPr>
        <p:txBody>
          <a:bodyPr lIns="0" tIns="0" rIns="0" bIns="0"/>
          <a:lstStyle/>
          <a:p>
            <a:endParaRPr lang="en-US" sz="1013"/>
          </a:p>
        </p:txBody>
      </p:sp>
      <p:sp>
        <p:nvSpPr>
          <p:cNvPr id="16" name="TextBox 15"/>
          <p:cNvSpPr txBox="1"/>
          <p:nvPr/>
        </p:nvSpPr>
        <p:spPr>
          <a:xfrm>
            <a:off x="4646861" y="2469718"/>
            <a:ext cx="3896438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>
                <a:solidFill>
                  <a:srgbClr val="5B5B5B"/>
                </a:solidFill>
                <a:latin typeface="Montserrat Black" panose="00000A00000000000000" pitchFamily="2" charset="0"/>
                <a:ea typeface="Titillium Light" charset="0"/>
                <a:cs typeface="Titillium Light" charset="0"/>
              </a:rPr>
              <a:t>Handicraft and Wood</a:t>
            </a:r>
          </a:p>
          <a:p>
            <a:r>
              <a:rPr lang="en-US" sz="2000" dirty="0">
                <a:solidFill>
                  <a:srgbClr val="5B5B5B"/>
                </a:solidFill>
                <a:latin typeface="Montserrat Black" panose="00000A00000000000000" pitchFamily="2" charset="0"/>
                <a:ea typeface="Titillium Light" charset="0"/>
                <a:cs typeface="Titillium Light" charset="0"/>
              </a:rPr>
              <a:t>Industry Association</a:t>
            </a:r>
          </a:p>
          <a:p>
            <a:r>
              <a:rPr lang="en-US" sz="2000" dirty="0">
                <a:solidFill>
                  <a:srgbClr val="5B5B5B"/>
                </a:solidFill>
                <a:latin typeface="Montserrat Black" panose="00000A00000000000000" pitchFamily="2" charset="0"/>
                <a:ea typeface="Titillium Light" charset="0"/>
                <a:cs typeface="Titillium Light" charset="0"/>
              </a:rPr>
              <a:t>of HCMC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4646861" y="3568420"/>
            <a:ext cx="518432" cy="0"/>
          </a:xfrm>
          <a:prstGeom prst="line">
            <a:avLst/>
          </a:prstGeom>
          <a:ln w="25400">
            <a:gradFill>
              <a:gsLst>
                <a:gs pos="0">
                  <a:srgbClr val="149911"/>
                </a:gs>
                <a:gs pos="100000">
                  <a:srgbClr val="008F9F"/>
                </a:gs>
              </a:gsLst>
              <a:lin ang="27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Picture 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3021" y="2540932"/>
            <a:ext cx="1212142" cy="752150"/>
          </a:xfrm>
          <a:prstGeom prst="rect">
            <a:avLst/>
          </a:prstGeom>
        </p:spPr>
      </p:pic>
      <p:sp>
        <p:nvSpPr>
          <p:cNvPr id="13" name="Text Placeholder 23"/>
          <p:cNvSpPr txBox="1">
            <a:spLocks/>
          </p:cNvSpPr>
          <p:nvPr/>
        </p:nvSpPr>
        <p:spPr>
          <a:xfrm>
            <a:off x="4967232" y="3769892"/>
            <a:ext cx="4019183" cy="303281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400"/>
              </a:lnSpc>
              <a:buNone/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panose="02000000000000000000" pitchFamily="2" charset="0"/>
                <a:ea typeface="Lato" charset="0"/>
                <a:cs typeface="Lato" charset="0"/>
              </a:rPr>
              <a:t>05 Nguyễn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panose="02000000000000000000" pitchFamily="2" charset="0"/>
                <a:ea typeface="Lato" charset="0"/>
                <a:cs typeface="Lato" charset="0"/>
              </a:rPr>
              <a:t>Quý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panose="02000000000000000000" pitchFamily="2" charset="0"/>
                <a:ea typeface="Lato" charset="0"/>
                <a:cs typeface="Lato" charset="0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panose="02000000000000000000" pitchFamily="2" charset="0"/>
                <a:ea typeface="Lato" charset="0"/>
                <a:cs typeface="Lato" charset="0"/>
              </a:rPr>
              <a:t>Cảnh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panose="02000000000000000000" pitchFamily="2" charset="0"/>
                <a:ea typeface="Lato" charset="0"/>
                <a:cs typeface="Lato" charset="0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panose="02000000000000000000" pitchFamily="2" charset="0"/>
                <a:ea typeface="Lato" charset="0"/>
                <a:cs typeface="Lato" charset="0"/>
              </a:rPr>
              <a:t>quận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panose="02000000000000000000" pitchFamily="2" charset="0"/>
                <a:ea typeface="Lato" charset="0"/>
                <a:cs typeface="Lato" charset="0"/>
              </a:rPr>
              <a:t> 2, TP.HCM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4987" y="3715079"/>
            <a:ext cx="235797" cy="23579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8624" y="4174387"/>
            <a:ext cx="235797" cy="23579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4987" y="4660537"/>
            <a:ext cx="235797" cy="23579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333" y="4660537"/>
            <a:ext cx="235797" cy="235797"/>
          </a:xfrm>
          <a:prstGeom prst="rect">
            <a:avLst/>
          </a:prstGeom>
        </p:spPr>
      </p:pic>
      <p:sp>
        <p:nvSpPr>
          <p:cNvPr id="21" name="Text Placeholder 23"/>
          <p:cNvSpPr txBox="1">
            <a:spLocks/>
          </p:cNvSpPr>
          <p:nvPr/>
        </p:nvSpPr>
        <p:spPr>
          <a:xfrm>
            <a:off x="4967233" y="4227103"/>
            <a:ext cx="1262710" cy="303281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400"/>
              </a:lnSpc>
              <a:buNone/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panose="02000000000000000000" pitchFamily="2" charset="0"/>
                <a:ea typeface="Lato" charset="0"/>
                <a:cs typeface="Lato" charset="0"/>
              </a:rPr>
              <a:t>028 3526 4020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334" y="4185899"/>
            <a:ext cx="235797" cy="235797"/>
          </a:xfrm>
          <a:prstGeom prst="rect">
            <a:avLst/>
          </a:prstGeom>
        </p:spPr>
      </p:pic>
      <p:sp>
        <p:nvSpPr>
          <p:cNvPr id="23" name="Text Placeholder 23"/>
          <p:cNvSpPr txBox="1">
            <a:spLocks/>
          </p:cNvSpPr>
          <p:nvPr/>
        </p:nvSpPr>
        <p:spPr>
          <a:xfrm>
            <a:off x="6809579" y="4227103"/>
            <a:ext cx="2055189" cy="303281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400"/>
              </a:lnSpc>
              <a:buNone/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panose="02000000000000000000" pitchFamily="2" charset="0"/>
                <a:ea typeface="Lato" charset="0"/>
                <a:cs typeface="Lato" charset="0"/>
              </a:rPr>
              <a:t>+84 902 507 770 (Hotline)</a:t>
            </a:r>
          </a:p>
        </p:txBody>
      </p:sp>
      <p:sp>
        <p:nvSpPr>
          <p:cNvPr id="24" name="Text Placeholder 23"/>
          <p:cNvSpPr txBox="1">
            <a:spLocks/>
          </p:cNvSpPr>
          <p:nvPr/>
        </p:nvSpPr>
        <p:spPr>
          <a:xfrm>
            <a:off x="4967233" y="4702463"/>
            <a:ext cx="1262710" cy="303281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400"/>
              </a:lnSpc>
              <a:buNone/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panose="02000000000000000000" pitchFamily="2" charset="0"/>
                <a:ea typeface="Lato" charset="0"/>
                <a:cs typeface="Lato" charset="0"/>
              </a:rPr>
              <a:t>www.Hawa.vn</a:t>
            </a:r>
          </a:p>
        </p:txBody>
      </p:sp>
      <p:sp>
        <p:nvSpPr>
          <p:cNvPr id="25" name="Text Placeholder 23"/>
          <p:cNvSpPr txBox="1">
            <a:spLocks/>
          </p:cNvSpPr>
          <p:nvPr/>
        </p:nvSpPr>
        <p:spPr>
          <a:xfrm>
            <a:off x="6809579" y="4688738"/>
            <a:ext cx="2055189" cy="303281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400"/>
              </a:lnSpc>
              <a:buNone/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Libre Baskerville" panose="02000000000000000000" pitchFamily="2" charset="0"/>
                <a:ea typeface="Lato" charset="0"/>
                <a:cs typeface="Lato" charset="0"/>
              </a:rPr>
              <a:t>info@hawa.org.vn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6388AC0-A3ED-4CC0-8061-2BE87DEF522E}"/>
              </a:ext>
            </a:extLst>
          </p:cNvPr>
          <p:cNvSpPr txBox="1"/>
          <p:nvPr/>
        </p:nvSpPr>
        <p:spPr>
          <a:xfrm>
            <a:off x="1222216" y="1875470"/>
            <a:ext cx="2182717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4800" b="1" dirty="0">
                <a:solidFill>
                  <a:srgbClr val="5B5B5B"/>
                </a:solidFill>
                <a:latin typeface="Montserrat Black" panose="00000A00000000000000" pitchFamily="2" charset="0"/>
                <a:ea typeface="Titillium Light" charset="0"/>
                <a:cs typeface="Titillium Light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584920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34DAD80-280E-46AE-918A-9EE4EDEDD31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CC1F2F3-DEE3-4C2D-B4B9-BEFF92406A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96946" y="-272867"/>
            <a:ext cx="9337892" cy="5550789"/>
          </a:xfrm>
          <a:prstGeom prst="rect">
            <a:avLst/>
          </a:prstGeom>
        </p:spPr>
      </p:pic>
      <p:sp>
        <p:nvSpPr>
          <p:cNvPr id="8" name="object 3">
            <a:extLst>
              <a:ext uri="{FF2B5EF4-FFF2-40B4-BE49-F238E27FC236}">
                <a16:creationId xmlns:a16="http://schemas.microsoft.com/office/drawing/2014/main" id="{0B637E98-8AF8-4505-8C20-35459E9E490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95153" y="1609066"/>
            <a:ext cx="7123814" cy="1333057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12700" marR="5080" algn="ctr">
              <a:lnSpc>
                <a:spcPct val="150000"/>
              </a:lnSpc>
              <a:spcBef>
                <a:spcPts val="535"/>
              </a:spcBef>
            </a:pPr>
            <a:r>
              <a:rPr lang="en-US" sz="2000" dirty="0">
                <a:solidFill>
                  <a:srgbClr val="000000"/>
                </a:solidFill>
                <a:latin typeface="SVN-Gotham Bold" pitchFamily="2" charset="0"/>
              </a:rPr>
              <a:t>NGÀNH GỖ ỨNG DỤNG THƯƠNG MẠI ĐIỆN TỬ </a:t>
            </a:r>
            <a:r>
              <a:rPr lang="en-US" dirty="0">
                <a:latin typeface="SVN-Gotham Bold" pitchFamily="2" charset="0"/>
              </a:rPr>
              <a:t/>
            </a:r>
            <a:br>
              <a:rPr lang="en-US" dirty="0">
                <a:latin typeface="SVN-Gotham Bold" pitchFamily="2" charset="0"/>
              </a:rPr>
            </a:br>
            <a:r>
              <a:rPr lang="en-US" sz="3200" dirty="0">
                <a:solidFill>
                  <a:srgbClr val="F0594F"/>
                </a:solidFill>
                <a:latin typeface="SVN-Gotham Bold" pitchFamily="2" charset="0"/>
              </a:rPr>
              <a:t>SỰ CHUYỂN ĐỔI VÀ THÍCH ỨNG</a:t>
            </a:r>
            <a:endParaRPr dirty="0">
              <a:solidFill>
                <a:srgbClr val="F0594F"/>
              </a:solidFill>
              <a:latin typeface="SVN-Gotham Bol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44638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object 6">
            <a:extLst>
              <a:ext uri="{FF2B5EF4-FFF2-40B4-BE49-F238E27FC236}">
                <a16:creationId xmlns:a16="http://schemas.microsoft.com/office/drawing/2014/main" id="{87F280FA-002D-422F-A18B-038D3EFE6A14}"/>
              </a:ext>
            </a:extLst>
          </p:cNvPr>
          <p:cNvSpPr txBox="1"/>
          <p:nvPr/>
        </p:nvSpPr>
        <p:spPr>
          <a:xfrm>
            <a:off x="1973036" y="709021"/>
            <a:ext cx="7018564" cy="107324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50000"/>
              </a:lnSpc>
              <a:spcBef>
                <a:spcPts val="100"/>
              </a:spcBef>
            </a:pPr>
            <a:r>
              <a:rPr sz="1600" spc="-5" dirty="0">
                <a:solidFill>
                  <a:srgbClr val="4C4C4C"/>
                </a:solidFill>
                <a:latin typeface="SVN-Gotham Light" pitchFamily="2" charset="0"/>
              </a:rPr>
              <a:t>Hội </a:t>
            </a:r>
            <a:r>
              <a:rPr sz="1600" spc="5" dirty="0">
                <a:solidFill>
                  <a:srgbClr val="4C4C4C"/>
                </a:solidFill>
                <a:latin typeface="SVN-Gotham Light" pitchFamily="2" charset="0"/>
              </a:rPr>
              <a:t>Mỹ </a:t>
            </a:r>
            <a:r>
              <a:rPr sz="1600" spc="-5" dirty="0">
                <a:solidFill>
                  <a:srgbClr val="4C4C4C"/>
                </a:solidFill>
                <a:latin typeface="SVN-Gotham Light" pitchFamily="2" charset="0"/>
              </a:rPr>
              <a:t>nghệ </a:t>
            </a:r>
            <a:r>
              <a:rPr sz="1600" spc="5" dirty="0">
                <a:solidFill>
                  <a:srgbClr val="4C4C4C"/>
                </a:solidFill>
                <a:latin typeface="SVN-Gotham Light" pitchFamily="2" charset="0"/>
              </a:rPr>
              <a:t>và </a:t>
            </a:r>
            <a:r>
              <a:rPr sz="1600" spc="-5" dirty="0">
                <a:solidFill>
                  <a:srgbClr val="4C4C4C"/>
                </a:solidFill>
                <a:latin typeface="SVN-Gotham Light" pitchFamily="2" charset="0"/>
              </a:rPr>
              <a:t>Chế biến </a:t>
            </a:r>
            <a:r>
              <a:rPr sz="1600" dirty="0">
                <a:solidFill>
                  <a:srgbClr val="4C4C4C"/>
                </a:solidFill>
                <a:latin typeface="SVN-Gotham Light" pitchFamily="2" charset="0"/>
              </a:rPr>
              <a:t>gỗ </a:t>
            </a:r>
            <a:r>
              <a:rPr sz="1600" spc="-5" dirty="0">
                <a:solidFill>
                  <a:srgbClr val="4C4C4C"/>
                </a:solidFill>
                <a:latin typeface="SVN-Gotham Light" pitchFamily="2" charset="0"/>
              </a:rPr>
              <a:t>thành  phố </a:t>
            </a:r>
            <a:r>
              <a:rPr sz="1600" dirty="0">
                <a:solidFill>
                  <a:srgbClr val="4C4C4C"/>
                </a:solidFill>
                <a:latin typeface="SVN-Gotham Light" pitchFamily="2" charset="0"/>
              </a:rPr>
              <a:t>Hồ </a:t>
            </a:r>
            <a:r>
              <a:rPr sz="1600" spc="-5" dirty="0">
                <a:solidFill>
                  <a:srgbClr val="4C4C4C"/>
                </a:solidFill>
                <a:latin typeface="SVN-Gotham Light" pitchFamily="2" charset="0"/>
              </a:rPr>
              <a:t>Chí Minh (HAWA), là </a:t>
            </a:r>
            <a:r>
              <a:rPr sz="1600" dirty="0">
                <a:solidFill>
                  <a:srgbClr val="4C4C4C"/>
                </a:solidFill>
                <a:latin typeface="SVN-Gotham Light" pitchFamily="2" charset="0"/>
              </a:rPr>
              <a:t>tổ  </a:t>
            </a:r>
            <a:r>
              <a:rPr sz="1600" spc="-5" dirty="0">
                <a:solidFill>
                  <a:srgbClr val="4C4C4C"/>
                </a:solidFill>
                <a:latin typeface="SVN-Gotham Light" pitchFamily="2" charset="0"/>
              </a:rPr>
              <a:t>chức phi </a:t>
            </a:r>
            <a:r>
              <a:rPr sz="1600" dirty="0">
                <a:solidFill>
                  <a:srgbClr val="4C4C4C"/>
                </a:solidFill>
                <a:latin typeface="SVN-Gotham Light" pitchFamily="2" charset="0"/>
              </a:rPr>
              <a:t>chính </a:t>
            </a:r>
            <a:r>
              <a:rPr sz="1600" spc="-5" dirty="0">
                <a:solidFill>
                  <a:srgbClr val="4C4C4C"/>
                </a:solidFill>
                <a:latin typeface="SVN-Gotham Light" pitchFamily="2" charset="0"/>
              </a:rPr>
              <a:t>phủ được thành lập  </a:t>
            </a:r>
            <a:r>
              <a:rPr sz="1600" dirty="0">
                <a:solidFill>
                  <a:srgbClr val="4C4C4C"/>
                </a:solidFill>
                <a:latin typeface="SVN-Gotham Light" pitchFamily="2" charset="0"/>
              </a:rPr>
              <a:t>từ </a:t>
            </a:r>
            <a:r>
              <a:rPr sz="1600" spc="-5" dirty="0">
                <a:solidFill>
                  <a:srgbClr val="4C4C4C"/>
                </a:solidFill>
                <a:latin typeface="SVN-Gotham Light" pitchFamily="2" charset="0"/>
              </a:rPr>
              <a:t>năm 1991. Hội hiện </a:t>
            </a:r>
            <a:r>
              <a:rPr sz="1600" spc="5" dirty="0">
                <a:solidFill>
                  <a:srgbClr val="4C4C4C"/>
                </a:solidFill>
                <a:latin typeface="SVN-Gotham Light" pitchFamily="2" charset="0"/>
              </a:rPr>
              <a:t>có </a:t>
            </a:r>
            <a:r>
              <a:rPr sz="1600" dirty="0">
                <a:solidFill>
                  <a:srgbClr val="4C4C4C"/>
                </a:solidFill>
                <a:latin typeface="SVN-Gotham Light" pitchFamily="2" charset="0"/>
              </a:rPr>
              <a:t>hơn </a:t>
            </a:r>
            <a:r>
              <a:rPr sz="1600" spc="-5" dirty="0">
                <a:solidFill>
                  <a:srgbClr val="4C4C4C"/>
                </a:solidFill>
                <a:latin typeface="SVN-Gotham Light" pitchFamily="2" charset="0"/>
              </a:rPr>
              <a:t>560  doanh nghiệp hội </a:t>
            </a:r>
            <a:r>
              <a:rPr sz="1600" dirty="0">
                <a:solidFill>
                  <a:srgbClr val="4C4C4C"/>
                </a:solidFill>
                <a:latin typeface="SVN-Gotham Light" pitchFamily="2" charset="0"/>
              </a:rPr>
              <a:t>viên, </a:t>
            </a:r>
            <a:r>
              <a:rPr sz="1600" spc="-5" dirty="0">
                <a:solidFill>
                  <a:srgbClr val="4C4C4C"/>
                </a:solidFill>
                <a:latin typeface="SVN-Gotham Light" pitchFamily="2" charset="0"/>
              </a:rPr>
              <a:t>đến </a:t>
            </a:r>
            <a:r>
              <a:rPr sz="1600" spc="5" dirty="0">
                <a:solidFill>
                  <a:srgbClr val="4C4C4C"/>
                </a:solidFill>
                <a:latin typeface="SVN-Gotham Light" pitchFamily="2" charset="0"/>
              </a:rPr>
              <a:t>từ </a:t>
            </a:r>
            <a:r>
              <a:rPr sz="1600" dirty="0">
                <a:solidFill>
                  <a:srgbClr val="4C4C4C"/>
                </a:solidFill>
                <a:latin typeface="SVN-Gotham Light" pitchFamily="2" charset="0"/>
              </a:rPr>
              <a:t>các  </a:t>
            </a:r>
            <a:r>
              <a:rPr sz="1600" spc="-10" dirty="0">
                <a:solidFill>
                  <a:srgbClr val="4C4C4C"/>
                </a:solidFill>
                <a:latin typeface="SVN-Gotham Light" pitchFamily="2" charset="0"/>
              </a:rPr>
              <a:t>lĩnh</a:t>
            </a:r>
            <a:r>
              <a:rPr sz="1600" dirty="0">
                <a:solidFill>
                  <a:srgbClr val="4C4C4C"/>
                </a:solidFill>
                <a:latin typeface="SVN-Gotham Light" pitchFamily="2" charset="0"/>
              </a:rPr>
              <a:t> </a:t>
            </a:r>
            <a:r>
              <a:rPr sz="1600" spc="-5" dirty="0" err="1">
                <a:solidFill>
                  <a:srgbClr val="4C4C4C"/>
                </a:solidFill>
                <a:latin typeface="SVN-Gotham Light" pitchFamily="2" charset="0"/>
              </a:rPr>
              <a:t>vực</a:t>
            </a:r>
            <a:r>
              <a:rPr sz="1600" spc="-5" dirty="0">
                <a:solidFill>
                  <a:srgbClr val="4C4C4C"/>
                </a:solidFill>
                <a:latin typeface="SVN-Gotham Light" pitchFamily="2" charset="0"/>
              </a:rPr>
              <a:t>:</a:t>
            </a:r>
            <a:endParaRPr sz="1600" dirty="0">
              <a:solidFill>
                <a:srgbClr val="4C4C4C"/>
              </a:solidFill>
              <a:latin typeface="SVN-Gotham Light" pitchFamily="2" charset="0"/>
              <a:cs typeface="Verdana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6F32725-CE41-4F52-B02E-95B53D80B8F7}"/>
              </a:ext>
            </a:extLst>
          </p:cNvPr>
          <p:cNvGrpSpPr/>
          <p:nvPr/>
        </p:nvGrpSpPr>
        <p:grpSpPr>
          <a:xfrm>
            <a:off x="1973035" y="2056613"/>
            <a:ext cx="2297357" cy="1623335"/>
            <a:chOff x="2233217" y="2904053"/>
            <a:chExt cx="2297357" cy="1623335"/>
          </a:xfrm>
        </p:grpSpPr>
        <p:pic>
          <p:nvPicPr>
            <p:cNvPr id="37" name="Picture Placeholder 11">
              <a:extLst>
                <a:ext uri="{FF2B5EF4-FFF2-40B4-BE49-F238E27FC236}">
                  <a16:creationId xmlns:a16="http://schemas.microsoft.com/office/drawing/2014/main" id="{CD9411A8-D3B0-4280-8A8E-399CFB86D0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894417" y="2904053"/>
              <a:ext cx="975343" cy="1055642"/>
            </a:xfrm>
            <a:custGeom>
              <a:avLst/>
              <a:gdLst>
                <a:gd name="connsiteX0" fmla="*/ 984250 w 1968500"/>
                <a:gd name="connsiteY0" fmla="*/ 0 h 2130425"/>
                <a:gd name="connsiteX1" fmla="*/ 1203975 w 1968500"/>
                <a:gd name="connsiteY1" fmla="*/ 52481 h 2130425"/>
                <a:gd name="connsiteX2" fmla="*/ 1748684 w 1968500"/>
                <a:gd name="connsiteY2" fmla="*/ 367970 h 2130425"/>
                <a:gd name="connsiteX3" fmla="*/ 1968500 w 1968500"/>
                <a:gd name="connsiteY3" fmla="*/ 749122 h 2130425"/>
                <a:gd name="connsiteX4" fmla="*/ 1968500 w 1968500"/>
                <a:gd name="connsiteY4" fmla="*/ 1381303 h 2130425"/>
                <a:gd name="connsiteX5" fmla="*/ 1748684 w 1968500"/>
                <a:gd name="connsiteY5" fmla="*/ 1762455 h 2130425"/>
                <a:gd name="connsiteX6" fmla="*/ 1203975 w 1968500"/>
                <a:gd name="connsiteY6" fmla="*/ 2077944 h 2130425"/>
                <a:gd name="connsiteX7" fmla="*/ 764526 w 1968500"/>
                <a:gd name="connsiteY7" fmla="*/ 2077944 h 2130425"/>
                <a:gd name="connsiteX8" fmla="*/ 219816 w 1968500"/>
                <a:gd name="connsiteY8" fmla="*/ 1762455 h 2130425"/>
                <a:gd name="connsiteX9" fmla="*/ 0 w 1968500"/>
                <a:gd name="connsiteY9" fmla="*/ 1381303 h 2130425"/>
                <a:gd name="connsiteX10" fmla="*/ 0 w 1968500"/>
                <a:gd name="connsiteY10" fmla="*/ 749122 h 2130425"/>
                <a:gd name="connsiteX11" fmla="*/ 219816 w 1968500"/>
                <a:gd name="connsiteY11" fmla="*/ 367970 h 2130425"/>
                <a:gd name="connsiteX12" fmla="*/ 764526 w 1968500"/>
                <a:gd name="connsiteY12" fmla="*/ 52481 h 2130425"/>
                <a:gd name="connsiteX13" fmla="*/ 984250 w 1968500"/>
                <a:gd name="connsiteY13" fmla="*/ 0 h 2130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68500" h="2130425">
                  <a:moveTo>
                    <a:pt x="984250" y="0"/>
                  </a:moveTo>
                  <a:cubicBezTo>
                    <a:pt x="1063902" y="0"/>
                    <a:pt x="1143553" y="17494"/>
                    <a:pt x="1203975" y="52481"/>
                  </a:cubicBezTo>
                  <a:lnTo>
                    <a:pt x="1748684" y="367970"/>
                  </a:lnTo>
                  <a:cubicBezTo>
                    <a:pt x="1869620" y="437945"/>
                    <a:pt x="1968500" y="609473"/>
                    <a:pt x="1968500" y="749122"/>
                  </a:cubicBezTo>
                  <a:lnTo>
                    <a:pt x="1968500" y="1381303"/>
                  </a:lnTo>
                  <a:cubicBezTo>
                    <a:pt x="1968500" y="1520952"/>
                    <a:pt x="1869620" y="1692480"/>
                    <a:pt x="1748684" y="1762455"/>
                  </a:cubicBezTo>
                  <a:lnTo>
                    <a:pt x="1203975" y="2077944"/>
                  </a:lnTo>
                  <a:cubicBezTo>
                    <a:pt x="1083131" y="2147919"/>
                    <a:pt x="885370" y="2147919"/>
                    <a:pt x="764526" y="2077944"/>
                  </a:cubicBezTo>
                  <a:lnTo>
                    <a:pt x="219816" y="1762455"/>
                  </a:lnTo>
                  <a:cubicBezTo>
                    <a:pt x="98881" y="1692480"/>
                    <a:pt x="0" y="1520952"/>
                    <a:pt x="0" y="1381303"/>
                  </a:cubicBezTo>
                  <a:lnTo>
                    <a:pt x="0" y="749122"/>
                  </a:lnTo>
                  <a:cubicBezTo>
                    <a:pt x="0" y="609473"/>
                    <a:pt x="98881" y="437945"/>
                    <a:pt x="219816" y="367970"/>
                  </a:cubicBezTo>
                  <a:lnTo>
                    <a:pt x="764526" y="52481"/>
                  </a:lnTo>
                  <a:cubicBezTo>
                    <a:pt x="824948" y="17494"/>
                    <a:pt x="904599" y="0"/>
                    <a:pt x="984250" y="0"/>
                  </a:cubicBezTo>
                  <a:close/>
                </a:path>
              </a:pathLst>
            </a:custGeom>
          </p:spPr>
        </p:pic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1E9CADC1-5DBB-4EDA-835D-50D99A9C7ABC}"/>
                </a:ext>
              </a:extLst>
            </p:cNvPr>
            <p:cNvSpPr txBox="1"/>
            <p:nvPr/>
          </p:nvSpPr>
          <p:spPr>
            <a:xfrm>
              <a:off x="2233217" y="4128887"/>
              <a:ext cx="2297357" cy="1477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200" b="1" spc="150" dirty="0">
                  <a:solidFill>
                    <a:srgbClr val="008F9F"/>
                  </a:solidFill>
                  <a:latin typeface="SVN-Gotham Light" pitchFamily="2" charset="0"/>
                  <a:ea typeface="Titillium" charset="0"/>
                  <a:cs typeface="Arial" panose="020B0604020202020204" pitchFamily="34" charset="0"/>
                </a:rPr>
                <a:t>WOOD &amp; FURNITURE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FB8D393-B15D-4D3D-B7AF-25C1A9738D38}"/>
                </a:ext>
              </a:extLst>
            </p:cNvPr>
            <p:cNvSpPr txBox="1"/>
            <p:nvPr/>
          </p:nvSpPr>
          <p:spPr>
            <a:xfrm>
              <a:off x="2397116" y="4286040"/>
              <a:ext cx="1969558" cy="241348"/>
            </a:xfrm>
            <a:prstGeom prst="rect">
              <a:avLst/>
            </a:prstGeom>
            <a:noFill/>
          </p:spPr>
          <p:txBody>
            <a:bodyPr wrap="square" lIns="0" tIns="0" rIns="6858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b="1" dirty="0">
                  <a:solidFill>
                    <a:schemeClr val="tx1">
                      <a:alpha val="60000"/>
                    </a:schemeClr>
                  </a:solidFill>
                  <a:latin typeface="SVN-Gotham Light" pitchFamily="2" charset="0"/>
                  <a:ea typeface="Titillium" charset="0"/>
                  <a:cs typeface="Arial" panose="020B0604020202020204" pitchFamily="34" charset="0"/>
                </a:rPr>
                <a:t>54 % </a:t>
              </a:r>
              <a:r>
                <a:rPr lang="en-US" sz="1200" b="1" dirty="0" err="1">
                  <a:solidFill>
                    <a:schemeClr val="tx1">
                      <a:alpha val="60000"/>
                    </a:schemeClr>
                  </a:solidFill>
                  <a:latin typeface="SVN-Gotham Light" pitchFamily="2" charset="0"/>
                  <a:ea typeface="Titillium" charset="0"/>
                  <a:cs typeface="Arial" panose="020B0604020202020204" pitchFamily="34" charset="0"/>
                </a:rPr>
                <a:t>tổng</a:t>
              </a:r>
              <a:r>
                <a:rPr lang="en-US" sz="1200" b="1" dirty="0">
                  <a:solidFill>
                    <a:schemeClr val="tx1">
                      <a:alpha val="60000"/>
                    </a:schemeClr>
                  </a:solidFill>
                  <a:latin typeface="SVN-Gotham Light" pitchFamily="2" charset="0"/>
                  <a:ea typeface="Titillium" charset="0"/>
                  <a:cs typeface="Arial" panose="020B0604020202020204" pitchFamily="34" charset="0"/>
                </a:rPr>
                <a:t> </a:t>
              </a:r>
              <a:r>
                <a:rPr lang="en-US" sz="1200" b="1" dirty="0" err="1">
                  <a:solidFill>
                    <a:schemeClr val="tx1">
                      <a:alpha val="60000"/>
                    </a:schemeClr>
                  </a:solidFill>
                  <a:latin typeface="SVN-Gotham Light" pitchFamily="2" charset="0"/>
                  <a:ea typeface="Titillium" charset="0"/>
                  <a:cs typeface="Arial" panose="020B0604020202020204" pitchFamily="34" charset="0"/>
                </a:rPr>
                <a:t>hội</a:t>
              </a:r>
              <a:r>
                <a:rPr lang="en-US" sz="1200" b="1" dirty="0">
                  <a:solidFill>
                    <a:schemeClr val="tx1">
                      <a:alpha val="60000"/>
                    </a:schemeClr>
                  </a:solidFill>
                  <a:latin typeface="SVN-Gotham Light" pitchFamily="2" charset="0"/>
                  <a:ea typeface="Titillium" charset="0"/>
                  <a:cs typeface="Arial" panose="020B0604020202020204" pitchFamily="34" charset="0"/>
                </a:rPr>
                <a:t> </a:t>
              </a:r>
              <a:r>
                <a:rPr lang="en-US" sz="1200" b="1" dirty="0" err="1">
                  <a:solidFill>
                    <a:schemeClr val="tx1">
                      <a:alpha val="60000"/>
                    </a:schemeClr>
                  </a:solidFill>
                  <a:latin typeface="SVN-Gotham Light" pitchFamily="2" charset="0"/>
                  <a:ea typeface="Titillium" charset="0"/>
                  <a:cs typeface="Arial" panose="020B0604020202020204" pitchFamily="34" charset="0"/>
                </a:rPr>
                <a:t>viên</a:t>
              </a:r>
              <a:r>
                <a:rPr lang="en-US" sz="1200" b="1" dirty="0">
                  <a:solidFill>
                    <a:schemeClr val="tx1">
                      <a:alpha val="60000"/>
                    </a:schemeClr>
                  </a:solidFill>
                  <a:latin typeface="SVN-Gotham Light" pitchFamily="2" charset="0"/>
                  <a:ea typeface="Titillium" charset="0"/>
                  <a:cs typeface="Arial" panose="020B0604020202020204" pitchFamily="34" charset="0"/>
                </a:rPr>
                <a:t> </a:t>
              </a:r>
            </a:p>
          </p:txBody>
        </p:sp>
        <p:sp>
          <p:nvSpPr>
            <p:cNvPr id="36" name="AutoShape 2">
              <a:extLst>
                <a:ext uri="{FF2B5EF4-FFF2-40B4-BE49-F238E27FC236}">
                  <a16:creationId xmlns:a16="http://schemas.microsoft.com/office/drawing/2014/main" id="{EC59E3A5-5946-45D3-A9FC-A565FC88186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5290" y="2948332"/>
              <a:ext cx="893213" cy="966687"/>
            </a:xfrm>
            <a:custGeom>
              <a:avLst/>
              <a:gdLst/>
              <a:ahLst/>
              <a:cxnLst/>
              <a:rect l="0" t="0" r="r" b="b"/>
              <a:pathLst>
                <a:path w="21600" h="21251">
                  <a:moveTo>
                    <a:pt x="0" y="7472"/>
                  </a:moveTo>
                  <a:cubicBezTo>
                    <a:pt x="0" y="6079"/>
                    <a:pt x="1085" y="4368"/>
                    <a:pt x="2412" y="3670"/>
                  </a:cubicBezTo>
                  <a:lnTo>
                    <a:pt x="8389" y="523"/>
                  </a:lnTo>
                  <a:cubicBezTo>
                    <a:pt x="9715" y="-175"/>
                    <a:pt x="11885" y="-175"/>
                    <a:pt x="13211" y="523"/>
                  </a:cubicBezTo>
                  <a:lnTo>
                    <a:pt x="19188" y="3670"/>
                  </a:lnTo>
                  <a:cubicBezTo>
                    <a:pt x="20515" y="4368"/>
                    <a:pt x="21600" y="6079"/>
                    <a:pt x="21600" y="7472"/>
                  </a:cubicBezTo>
                  <a:lnTo>
                    <a:pt x="21600" y="13778"/>
                  </a:lnTo>
                  <a:cubicBezTo>
                    <a:pt x="21600" y="15171"/>
                    <a:pt x="20515" y="16882"/>
                    <a:pt x="19188" y="17580"/>
                  </a:cubicBezTo>
                  <a:lnTo>
                    <a:pt x="13211" y="20727"/>
                  </a:lnTo>
                  <a:cubicBezTo>
                    <a:pt x="11885" y="21425"/>
                    <a:pt x="9715" y="21425"/>
                    <a:pt x="8389" y="20727"/>
                  </a:cubicBezTo>
                  <a:lnTo>
                    <a:pt x="2412" y="17580"/>
                  </a:lnTo>
                  <a:cubicBezTo>
                    <a:pt x="1085" y="16882"/>
                    <a:pt x="0" y="15171"/>
                    <a:pt x="0" y="13778"/>
                  </a:cubicBezTo>
                  <a:lnTo>
                    <a:pt x="0" y="7472"/>
                  </a:lnTo>
                  <a:close/>
                  <a:moveTo>
                    <a:pt x="0" y="7472"/>
                  </a:moveTo>
                </a:path>
              </a:pathLst>
            </a:custGeom>
            <a:noFill/>
            <a:ln w="152400">
              <a:gradFill>
                <a:gsLst>
                  <a:gs pos="0">
                    <a:srgbClr val="009444">
                      <a:alpha val="39000"/>
                    </a:srgbClr>
                  </a:gs>
                  <a:gs pos="100000">
                    <a:srgbClr val="008F9F">
                      <a:alpha val="48000"/>
                    </a:srgbClr>
                  </a:gs>
                </a:gsLst>
                <a:lin ang="5400000" scaled="1"/>
              </a:gradFill>
            </a:ln>
          </p:spPr>
          <p:txBody>
            <a:bodyPr lIns="0" tIns="0" rIns="0" bIns="0"/>
            <a:lstStyle/>
            <a:p>
              <a:endParaRPr lang="en-US" sz="1013">
                <a:latin typeface="SVN-Gotham Light" pitchFamily="2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2B3B6061-390B-411E-A67B-D0EE249FEF92}"/>
              </a:ext>
            </a:extLst>
          </p:cNvPr>
          <p:cNvGrpSpPr/>
          <p:nvPr/>
        </p:nvGrpSpPr>
        <p:grpSpPr>
          <a:xfrm>
            <a:off x="4479902" y="2056613"/>
            <a:ext cx="1829818" cy="1651100"/>
            <a:chOff x="4740084" y="2904053"/>
            <a:chExt cx="1829818" cy="1651100"/>
          </a:xfrm>
        </p:grpSpPr>
        <p:pic>
          <p:nvPicPr>
            <p:cNvPr id="43" name="Picture Placeholder 12">
              <a:extLst>
                <a:ext uri="{FF2B5EF4-FFF2-40B4-BE49-F238E27FC236}">
                  <a16:creationId xmlns:a16="http://schemas.microsoft.com/office/drawing/2014/main" id="{B1094D5B-C0D9-403D-886E-BC66DD86CAD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174137" y="2906447"/>
              <a:ext cx="1005488" cy="1088270"/>
            </a:xfrm>
            <a:custGeom>
              <a:avLst/>
              <a:gdLst>
                <a:gd name="connsiteX0" fmla="*/ 984250 w 1968500"/>
                <a:gd name="connsiteY0" fmla="*/ 0 h 2130425"/>
                <a:gd name="connsiteX1" fmla="*/ 1203975 w 1968500"/>
                <a:gd name="connsiteY1" fmla="*/ 52481 h 2130425"/>
                <a:gd name="connsiteX2" fmla="*/ 1748684 w 1968500"/>
                <a:gd name="connsiteY2" fmla="*/ 367970 h 2130425"/>
                <a:gd name="connsiteX3" fmla="*/ 1968500 w 1968500"/>
                <a:gd name="connsiteY3" fmla="*/ 749122 h 2130425"/>
                <a:gd name="connsiteX4" fmla="*/ 1968500 w 1968500"/>
                <a:gd name="connsiteY4" fmla="*/ 1381303 h 2130425"/>
                <a:gd name="connsiteX5" fmla="*/ 1748684 w 1968500"/>
                <a:gd name="connsiteY5" fmla="*/ 1762455 h 2130425"/>
                <a:gd name="connsiteX6" fmla="*/ 1203975 w 1968500"/>
                <a:gd name="connsiteY6" fmla="*/ 2077944 h 2130425"/>
                <a:gd name="connsiteX7" fmla="*/ 764526 w 1968500"/>
                <a:gd name="connsiteY7" fmla="*/ 2077944 h 2130425"/>
                <a:gd name="connsiteX8" fmla="*/ 219816 w 1968500"/>
                <a:gd name="connsiteY8" fmla="*/ 1762455 h 2130425"/>
                <a:gd name="connsiteX9" fmla="*/ 0 w 1968500"/>
                <a:gd name="connsiteY9" fmla="*/ 1381303 h 2130425"/>
                <a:gd name="connsiteX10" fmla="*/ 0 w 1968500"/>
                <a:gd name="connsiteY10" fmla="*/ 749122 h 2130425"/>
                <a:gd name="connsiteX11" fmla="*/ 219816 w 1968500"/>
                <a:gd name="connsiteY11" fmla="*/ 367970 h 2130425"/>
                <a:gd name="connsiteX12" fmla="*/ 764526 w 1968500"/>
                <a:gd name="connsiteY12" fmla="*/ 52481 h 2130425"/>
                <a:gd name="connsiteX13" fmla="*/ 984250 w 1968500"/>
                <a:gd name="connsiteY13" fmla="*/ 0 h 2130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68500" h="2130425">
                  <a:moveTo>
                    <a:pt x="984250" y="0"/>
                  </a:moveTo>
                  <a:cubicBezTo>
                    <a:pt x="1063902" y="0"/>
                    <a:pt x="1143553" y="17494"/>
                    <a:pt x="1203975" y="52481"/>
                  </a:cubicBezTo>
                  <a:lnTo>
                    <a:pt x="1748684" y="367970"/>
                  </a:lnTo>
                  <a:cubicBezTo>
                    <a:pt x="1869620" y="437945"/>
                    <a:pt x="1968500" y="609473"/>
                    <a:pt x="1968500" y="749122"/>
                  </a:cubicBezTo>
                  <a:lnTo>
                    <a:pt x="1968500" y="1381303"/>
                  </a:lnTo>
                  <a:cubicBezTo>
                    <a:pt x="1968500" y="1520952"/>
                    <a:pt x="1869620" y="1692480"/>
                    <a:pt x="1748684" y="1762455"/>
                  </a:cubicBezTo>
                  <a:lnTo>
                    <a:pt x="1203975" y="2077944"/>
                  </a:lnTo>
                  <a:cubicBezTo>
                    <a:pt x="1083131" y="2147919"/>
                    <a:pt x="885370" y="2147919"/>
                    <a:pt x="764526" y="2077944"/>
                  </a:cubicBezTo>
                  <a:lnTo>
                    <a:pt x="219816" y="1762455"/>
                  </a:lnTo>
                  <a:cubicBezTo>
                    <a:pt x="98881" y="1692480"/>
                    <a:pt x="0" y="1520952"/>
                    <a:pt x="0" y="1381303"/>
                  </a:cubicBezTo>
                  <a:lnTo>
                    <a:pt x="0" y="749122"/>
                  </a:lnTo>
                  <a:cubicBezTo>
                    <a:pt x="0" y="609473"/>
                    <a:pt x="98881" y="437945"/>
                    <a:pt x="219816" y="367970"/>
                  </a:cubicBezTo>
                  <a:lnTo>
                    <a:pt x="764526" y="52481"/>
                  </a:lnTo>
                  <a:cubicBezTo>
                    <a:pt x="824948" y="17494"/>
                    <a:pt x="904599" y="0"/>
                    <a:pt x="984250" y="0"/>
                  </a:cubicBezTo>
                  <a:close/>
                </a:path>
              </a:pathLst>
            </a:custGeom>
          </p:spPr>
        </p:pic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370E4E1C-CF2F-4C56-BAC4-DB2A205E7F83}"/>
                </a:ext>
              </a:extLst>
            </p:cNvPr>
            <p:cNvSpPr txBox="1"/>
            <p:nvPr/>
          </p:nvSpPr>
          <p:spPr>
            <a:xfrm>
              <a:off x="4981881" y="4128887"/>
              <a:ext cx="1495450" cy="1477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200" b="1" spc="150" dirty="0">
                  <a:solidFill>
                    <a:srgbClr val="008F9F"/>
                  </a:solidFill>
                  <a:latin typeface="SVN-Gotham Light" pitchFamily="2" charset="0"/>
                  <a:ea typeface="Titillium" charset="0"/>
                  <a:cs typeface="Arial" panose="020B0604020202020204" pitchFamily="34" charset="0"/>
                </a:rPr>
                <a:t>HANDICRAFT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AD1C29FF-E551-4C6A-B44A-72D43D7BC56D}"/>
                </a:ext>
              </a:extLst>
            </p:cNvPr>
            <p:cNvSpPr txBox="1"/>
            <p:nvPr/>
          </p:nvSpPr>
          <p:spPr>
            <a:xfrm>
              <a:off x="4740084" y="4313805"/>
              <a:ext cx="1829818" cy="241348"/>
            </a:xfrm>
            <a:prstGeom prst="rect">
              <a:avLst/>
            </a:prstGeom>
            <a:noFill/>
          </p:spPr>
          <p:txBody>
            <a:bodyPr wrap="square" lIns="0" tIns="0" rIns="6858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b="1" dirty="0">
                  <a:solidFill>
                    <a:schemeClr val="tx1">
                      <a:alpha val="60000"/>
                    </a:schemeClr>
                  </a:solidFill>
                  <a:latin typeface="SVN-Gotham Light" pitchFamily="2" charset="0"/>
                  <a:ea typeface="Titillium" charset="0"/>
                  <a:cs typeface="Arial" panose="020B0604020202020204" pitchFamily="34" charset="0"/>
                </a:rPr>
                <a:t>20 %  </a:t>
              </a:r>
              <a:r>
                <a:rPr lang="en-US" sz="1200" b="1" dirty="0" err="1">
                  <a:solidFill>
                    <a:schemeClr val="tx1">
                      <a:alpha val="60000"/>
                    </a:schemeClr>
                  </a:solidFill>
                  <a:latin typeface="SVN-Gotham Light" pitchFamily="2" charset="0"/>
                  <a:ea typeface="Titillium" charset="0"/>
                  <a:cs typeface="Arial" panose="020B0604020202020204" pitchFamily="34" charset="0"/>
                </a:rPr>
                <a:t>tổng</a:t>
              </a:r>
              <a:r>
                <a:rPr lang="en-US" sz="1200" b="1" dirty="0">
                  <a:solidFill>
                    <a:schemeClr val="tx1">
                      <a:alpha val="60000"/>
                    </a:schemeClr>
                  </a:solidFill>
                  <a:latin typeface="SVN-Gotham Light" pitchFamily="2" charset="0"/>
                  <a:ea typeface="Titillium" charset="0"/>
                  <a:cs typeface="Arial" panose="020B0604020202020204" pitchFamily="34" charset="0"/>
                </a:rPr>
                <a:t> </a:t>
              </a:r>
              <a:r>
                <a:rPr lang="en-US" sz="1200" b="1" dirty="0" err="1">
                  <a:solidFill>
                    <a:schemeClr val="tx1">
                      <a:alpha val="60000"/>
                    </a:schemeClr>
                  </a:solidFill>
                  <a:latin typeface="SVN-Gotham Light" pitchFamily="2" charset="0"/>
                  <a:ea typeface="Titillium" charset="0"/>
                  <a:cs typeface="Arial" panose="020B0604020202020204" pitchFamily="34" charset="0"/>
                </a:rPr>
                <a:t>hội</a:t>
              </a:r>
              <a:r>
                <a:rPr lang="en-US" sz="1200" b="1" dirty="0">
                  <a:solidFill>
                    <a:schemeClr val="tx1">
                      <a:alpha val="60000"/>
                    </a:schemeClr>
                  </a:solidFill>
                  <a:latin typeface="SVN-Gotham Light" pitchFamily="2" charset="0"/>
                  <a:ea typeface="Titillium" charset="0"/>
                  <a:cs typeface="Arial" panose="020B0604020202020204" pitchFamily="34" charset="0"/>
                </a:rPr>
                <a:t> </a:t>
              </a:r>
              <a:r>
                <a:rPr lang="en-US" sz="1200" b="1" dirty="0" err="1">
                  <a:solidFill>
                    <a:schemeClr val="tx1">
                      <a:alpha val="60000"/>
                    </a:schemeClr>
                  </a:solidFill>
                  <a:latin typeface="SVN-Gotham Light" pitchFamily="2" charset="0"/>
                  <a:ea typeface="Titillium" charset="0"/>
                  <a:cs typeface="Arial" panose="020B0604020202020204" pitchFamily="34" charset="0"/>
                </a:rPr>
                <a:t>viên</a:t>
              </a:r>
              <a:r>
                <a:rPr lang="en-US" sz="1200" b="1" dirty="0">
                  <a:solidFill>
                    <a:schemeClr val="tx1">
                      <a:alpha val="60000"/>
                    </a:schemeClr>
                  </a:solidFill>
                  <a:latin typeface="SVN-Gotham Light" pitchFamily="2" charset="0"/>
                  <a:ea typeface="Titillium" charset="0"/>
                  <a:cs typeface="Arial" panose="020B0604020202020204" pitchFamily="34" charset="0"/>
                </a:rPr>
                <a:t>  </a:t>
              </a:r>
            </a:p>
          </p:txBody>
        </p:sp>
        <p:sp>
          <p:nvSpPr>
            <p:cNvPr id="48" name="AutoShape 2">
              <a:extLst>
                <a:ext uri="{FF2B5EF4-FFF2-40B4-BE49-F238E27FC236}">
                  <a16:creationId xmlns:a16="http://schemas.microsoft.com/office/drawing/2014/main" id="{69E90030-FD81-4DCD-B64C-106942FA028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4583" y="2904053"/>
              <a:ext cx="920821" cy="996565"/>
            </a:xfrm>
            <a:custGeom>
              <a:avLst/>
              <a:gdLst/>
              <a:ahLst/>
              <a:cxnLst/>
              <a:rect l="0" t="0" r="r" b="b"/>
              <a:pathLst>
                <a:path w="21600" h="21251">
                  <a:moveTo>
                    <a:pt x="0" y="7472"/>
                  </a:moveTo>
                  <a:cubicBezTo>
                    <a:pt x="0" y="6079"/>
                    <a:pt x="1085" y="4368"/>
                    <a:pt x="2412" y="3670"/>
                  </a:cubicBezTo>
                  <a:lnTo>
                    <a:pt x="8389" y="523"/>
                  </a:lnTo>
                  <a:cubicBezTo>
                    <a:pt x="9715" y="-175"/>
                    <a:pt x="11885" y="-175"/>
                    <a:pt x="13211" y="523"/>
                  </a:cubicBezTo>
                  <a:lnTo>
                    <a:pt x="19188" y="3670"/>
                  </a:lnTo>
                  <a:cubicBezTo>
                    <a:pt x="20515" y="4368"/>
                    <a:pt x="21600" y="6079"/>
                    <a:pt x="21600" y="7472"/>
                  </a:cubicBezTo>
                  <a:lnTo>
                    <a:pt x="21600" y="13778"/>
                  </a:lnTo>
                  <a:cubicBezTo>
                    <a:pt x="21600" y="15171"/>
                    <a:pt x="20515" y="16882"/>
                    <a:pt x="19188" y="17580"/>
                  </a:cubicBezTo>
                  <a:lnTo>
                    <a:pt x="13211" y="20727"/>
                  </a:lnTo>
                  <a:cubicBezTo>
                    <a:pt x="11885" y="21425"/>
                    <a:pt x="9715" y="21425"/>
                    <a:pt x="8389" y="20727"/>
                  </a:cubicBezTo>
                  <a:lnTo>
                    <a:pt x="2412" y="17580"/>
                  </a:lnTo>
                  <a:cubicBezTo>
                    <a:pt x="1085" y="16882"/>
                    <a:pt x="0" y="15171"/>
                    <a:pt x="0" y="13778"/>
                  </a:cubicBezTo>
                  <a:lnTo>
                    <a:pt x="0" y="7472"/>
                  </a:lnTo>
                  <a:close/>
                  <a:moveTo>
                    <a:pt x="0" y="7472"/>
                  </a:moveTo>
                </a:path>
              </a:pathLst>
            </a:custGeom>
            <a:noFill/>
            <a:ln w="152400">
              <a:gradFill>
                <a:gsLst>
                  <a:gs pos="0">
                    <a:srgbClr val="009444">
                      <a:alpha val="39000"/>
                    </a:srgbClr>
                  </a:gs>
                  <a:gs pos="100000">
                    <a:srgbClr val="008F9F">
                      <a:alpha val="48000"/>
                    </a:srgbClr>
                  </a:gs>
                </a:gsLst>
                <a:lin ang="5400000" scaled="1"/>
              </a:gradFill>
            </a:ln>
          </p:spPr>
          <p:txBody>
            <a:bodyPr lIns="0" tIns="0" rIns="0" bIns="0"/>
            <a:lstStyle/>
            <a:p>
              <a:endParaRPr lang="en-US" sz="1013">
                <a:latin typeface="SVN-Gotham Light" pitchFamily="2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3B0F8DE0-6404-434F-925E-1C3FF1FBED72}"/>
              </a:ext>
            </a:extLst>
          </p:cNvPr>
          <p:cNvGrpSpPr/>
          <p:nvPr/>
        </p:nvGrpSpPr>
        <p:grpSpPr>
          <a:xfrm>
            <a:off x="6623294" y="2056613"/>
            <a:ext cx="2029223" cy="1653002"/>
            <a:chOff x="6883476" y="2904053"/>
            <a:chExt cx="2029223" cy="1653002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54940987-D0B8-4013-800C-9DF00AFF2D65}"/>
                </a:ext>
              </a:extLst>
            </p:cNvPr>
            <p:cNvSpPr txBox="1"/>
            <p:nvPr/>
          </p:nvSpPr>
          <p:spPr>
            <a:xfrm>
              <a:off x="7089620" y="4128887"/>
              <a:ext cx="1803411" cy="1477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1200" b="1" spc="150" dirty="0">
                  <a:solidFill>
                    <a:srgbClr val="008F9F"/>
                  </a:solidFill>
                  <a:latin typeface="SVN-Gotham Light" pitchFamily="2" charset="0"/>
                  <a:ea typeface="Titillium" charset="0"/>
                  <a:cs typeface="Arial" panose="020B0604020202020204" pitchFamily="34" charset="0"/>
                </a:rPr>
                <a:t>TRADE &amp; SERVICE</a:t>
              </a:r>
            </a:p>
          </p:txBody>
        </p:sp>
        <p:pic>
          <p:nvPicPr>
            <p:cNvPr id="52" name="Picture Placeholder 13">
              <a:extLst>
                <a:ext uri="{FF2B5EF4-FFF2-40B4-BE49-F238E27FC236}">
                  <a16:creationId xmlns:a16="http://schemas.microsoft.com/office/drawing/2014/main" id="{82EDD919-BCFB-4595-8543-2240AE83BB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401413" y="2904053"/>
              <a:ext cx="993351" cy="1076213"/>
            </a:xfrm>
            <a:custGeom>
              <a:avLst/>
              <a:gdLst>
                <a:gd name="connsiteX0" fmla="*/ 984250 w 1968500"/>
                <a:gd name="connsiteY0" fmla="*/ 0 h 2130425"/>
                <a:gd name="connsiteX1" fmla="*/ 1203975 w 1968500"/>
                <a:gd name="connsiteY1" fmla="*/ 52481 h 2130425"/>
                <a:gd name="connsiteX2" fmla="*/ 1748684 w 1968500"/>
                <a:gd name="connsiteY2" fmla="*/ 367970 h 2130425"/>
                <a:gd name="connsiteX3" fmla="*/ 1968500 w 1968500"/>
                <a:gd name="connsiteY3" fmla="*/ 749122 h 2130425"/>
                <a:gd name="connsiteX4" fmla="*/ 1968500 w 1968500"/>
                <a:gd name="connsiteY4" fmla="*/ 1381303 h 2130425"/>
                <a:gd name="connsiteX5" fmla="*/ 1748684 w 1968500"/>
                <a:gd name="connsiteY5" fmla="*/ 1762455 h 2130425"/>
                <a:gd name="connsiteX6" fmla="*/ 1203975 w 1968500"/>
                <a:gd name="connsiteY6" fmla="*/ 2077944 h 2130425"/>
                <a:gd name="connsiteX7" fmla="*/ 764526 w 1968500"/>
                <a:gd name="connsiteY7" fmla="*/ 2077944 h 2130425"/>
                <a:gd name="connsiteX8" fmla="*/ 219816 w 1968500"/>
                <a:gd name="connsiteY8" fmla="*/ 1762455 h 2130425"/>
                <a:gd name="connsiteX9" fmla="*/ 0 w 1968500"/>
                <a:gd name="connsiteY9" fmla="*/ 1381303 h 2130425"/>
                <a:gd name="connsiteX10" fmla="*/ 0 w 1968500"/>
                <a:gd name="connsiteY10" fmla="*/ 749122 h 2130425"/>
                <a:gd name="connsiteX11" fmla="*/ 219816 w 1968500"/>
                <a:gd name="connsiteY11" fmla="*/ 367970 h 2130425"/>
                <a:gd name="connsiteX12" fmla="*/ 764526 w 1968500"/>
                <a:gd name="connsiteY12" fmla="*/ 52481 h 2130425"/>
                <a:gd name="connsiteX13" fmla="*/ 984250 w 1968500"/>
                <a:gd name="connsiteY13" fmla="*/ 0 h 2130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68500" h="2130425">
                  <a:moveTo>
                    <a:pt x="984250" y="0"/>
                  </a:moveTo>
                  <a:cubicBezTo>
                    <a:pt x="1063902" y="0"/>
                    <a:pt x="1143553" y="17494"/>
                    <a:pt x="1203975" y="52481"/>
                  </a:cubicBezTo>
                  <a:lnTo>
                    <a:pt x="1748684" y="367970"/>
                  </a:lnTo>
                  <a:cubicBezTo>
                    <a:pt x="1869620" y="437945"/>
                    <a:pt x="1968500" y="609473"/>
                    <a:pt x="1968500" y="749122"/>
                  </a:cubicBezTo>
                  <a:lnTo>
                    <a:pt x="1968500" y="1381303"/>
                  </a:lnTo>
                  <a:cubicBezTo>
                    <a:pt x="1968500" y="1520952"/>
                    <a:pt x="1869620" y="1692480"/>
                    <a:pt x="1748684" y="1762455"/>
                  </a:cubicBezTo>
                  <a:lnTo>
                    <a:pt x="1203975" y="2077944"/>
                  </a:lnTo>
                  <a:cubicBezTo>
                    <a:pt x="1083131" y="2147919"/>
                    <a:pt x="885370" y="2147919"/>
                    <a:pt x="764526" y="2077944"/>
                  </a:cubicBezTo>
                  <a:lnTo>
                    <a:pt x="219816" y="1762455"/>
                  </a:lnTo>
                  <a:cubicBezTo>
                    <a:pt x="98881" y="1692480"/>
                    <a:pt x="0" y="1520952"/>
                    <a:pt x="0" y="1381303"/>
                  </a:cubicBezTo>
                  <a:lnTo>
                    <a:pt x="0" y="749122"/>
                  </a:lnTo>
                  <a:cubicBezTo>
                    <a:pt x="0" y="609473"/>
                    <a:pt x="98881" y="437945"/>
                    <a:pt x="219816" y="367970"/>
                  </a:cubicBezTo>
                  <a:lnTo>
                    <a:pt x="764526" y="52481"/>
                  </a:lnTo>
                  <a:cubicBezTo>
                    <a:pt x="824948" y="17494"/>
                    <a:pt x="904599" y="0"/>
                    <a:pt x="984250" y="0"/>
                  </a:cubicBezTo>
                  <a:close/>
                </a:path>
              </a:pathLst>
            </a:custGeom>
          </p:spPr>
        </p:pic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1A338FEB-205C-4342-8924-8C2F2E6E067B}"/>
                </a:ext>
              </a:extLst>
            </p:cNvPr>
            <p:cNvSpPr txBox="1"/>
            <p:nvPr/>
          </p:nvSpPr>
          <p:spPr>
            <a:xfrm>
              <a:off x="6883476" y="4315707"/>
              <a:ext cx="2029223" cy="241348"/>
            </a:xfrm>
            <a:prstGeom prst="rect">
              <a:avLst/>
            </a:prstGeom>
            <a:noFill/>
          </p:spPr>
          <p:txBody>
            <a:bodyPr wrap="square" lIns="0" tIns="0" rIns="6858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b="1" dirty="0">
                  <a:solidFill>
                    <a:schemeClr val="tx1">
                      <a:alpha val="60000"/>
                    </a:schemeClr>
                  </a:solidFill>
                  <a:latin typeface="SVN-Gotham Light" pitchFamily="2" charset="0"/>
                  <a:ea typeface="Titillium" charset="0"/>
                  <a:cs typeface="Arial" panose="020B0604020202020204" pitchFamily="34" charset="0"/>
                </a:rPr>
                <a:t>26 %  </a:t>
              </a:r>
              <a:r>
                <a:rPr lang="en-US" sz="1200" b="1" dirty="0" err="1">
                  <a:solidFill>
                    <a:schemeClr val="tx1">
                      <a:alpha val="60000"/>
                    </a:schemeClr>
                  </a:solidFill>
                  <a:latin typeface="SVN-Gotham Light" pitchFamily="2" charset="0"/>
                  <a:ea typeface="Titillium" charset="0"/>
                  <a:cs typeface="Arial" panose="020B0604020202020204" pitchFamily="34" charset="0"/>
                </a:rPr>
                <a:t>tổng</a:t>
              </a:r>
              <a:r>
                <a:rPr lang="en-US" sz="1200" b="1" dirty="0">
                  <a:solidFill>
                    <a:schemeClr val="tx1">
                      <a:alpha val="60000"/>
                    </a:schemeClr>
                  </a:solidFill>
                  <a:latin typeface="SVN-Gotham Light" pitchFamily="2" charset="0"/>
                  <a:ea typeface="Titillium" charset="0"/>
                  <a:cs typeface="Arial" panose="020B0604020202020204" pitchFamily="34" charset="0"/>
                </a:rPr>
                <a:t> </a:t>
              </a:r>
              <a:r>
                <a:rPr lang="en-US" sz="1200" b="1" dirty="0" err="1">
                  <a:solidFill>
                    <a:schemeClr val="tx1">
                      <a:alpha val="60000"/>
                    </a:schemeClr>
                  </a:solidFill>
                  <a:latin typeface="SVN-Gotham Light" pitchFamily="2" charset="0"/>
                  <a:ea typeface="Titillium" charset="0"/>
                  <a:cs typeface="Arial" panose="020B0604020202020204" pitchFamily="34" charset="0"/>
                </a:rPr>
                <a:t>hội</a:t>
              </a:r>
              <a:r>
                <a:rPr lang="en-US" sz="1200" b="1" dirty="0">
                  <a:solidFill>
                    <a:schemeClr val="tx1">
                      <a:alpha val="60000"/>
                    </a:schemeClr>
                  </a:solidFill>
                  <a:latin typeface="SVN-Gotham Light" pitchFamily="2" charset="0"/>
                  <a:ea typeface="Titillium" charset="0"/>
                  <a:cs typeface="Arial" panose="020B0604020202020204" pitchFamily="34" charset="0"/>
                </a:rPr>
                <a:t> </a:t>
              </a:r>
              <a:r>
                <a:rPr lang="en-US" sz="1200" b="1" dirty="0" err="1">
                  <a:solidFill>
                    <a:schemeClr val="tx1">
                      <a:alpha val="60000"/>
                    </a:schemeClr>
                  </a:solidFill>
                  <a:latin typeface="SVN-Gotham Light" pitchFamily="2" charset="0"/>
                  <a:ea typeface="Titillium" charset="0"/>
                  <a:cs typeface="Arial" panose="020B0604020202020204" pitchFamily="34" charset="0"/>
                </a:rPr>
                <a:t>viên</a:t>
              </a:r>
              <a:r>
                <a:rPr lang="en-US" sz="1200" b="1" dirty="0">
                  <a:solidFill>
                    <a:schemeClr val="tx1">
                      <a:alpha val="60000"/>
                    </a:schemeClr>
                  </a:solidFill>
                  <a:latin typeface="SVN-Gotham Light" pitchFamily="2" charset="0"/>
                  <a:ea typeface="Titillium" charset="0"/>
                  <a:cs typeface="Arial" panose="020B0604020202020204" pitchFamily="34" charset="0"/>
                </a:rPr>
                <a:t>  </a:t>
              </a:r>
            </a:p>
          </p:txBody>
        </p:sp>
        <p:sp>
          <p:nvSpPr>
            <p:cNvPr id="56" name="AutoShape 2">
              <a:extLst>
                <a:ext uri="{FF2B5EF4-FFF2-40B4-BE49-F238E27FC236}">
                  <a16:creationId xmlns:a16="http://schemas.microsoft.com/office/drawing/2014/main" id="{B1EE04A1-2580-4E8C-BB18-2B5B4A6AE9B4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2831" y="2949194"/>
              <a:ext cx="910619" cy="985525"/>
            </a:xfrm>
            <a:custGeom>
              <a:avLst/>
              <a:gdLst/>
              <a:ahLst/>
              <a:cxnLst/>
              <a:rect l="0" t="0" r="r" b="b"/>
              <a:pathLst>
                <a:path w="21600" h="21251">
                  <a:moveTo>
                    <a:pt x="0" y="7472"/>
                  </a:moveTo>
                  <a:cubicBezTo>
                    <a:pt x="0" y="6079"/>
                    <a:pt x="1085" y="4368"/>
                    <a:pt x="2412" y="3670"/>
                  </a:cubicBezTo>
                  <a:lnTo>
                    <a:pt x="8389" y="523"/>
                  </a:lnTo>
                  <a:cubicBezTo>
                    <a:pt x="9715" y="-175"/>
                    <a:pt x="11885" y="-175"/>
                    <a:pt x="13211" y="523"/>
                  </a:cubicBezTo>
                  <a:lnTo>
                    <a:pt x="19188" y="3670"/>
                  </a:lnTo>
                  <a:cubicBezTo>
                    <a:pt x="20515" y="4368"/>
                    <a:pt x="21600" y="6079"/>
                    <a:pt x="21600" y="7472"/>
                  </a:cubicBezTo>
                  <a:lnTo>
                    <a:pt x="21600" y="13778"/>
                  </a:lnTo>
                  <a:cubicBezTo>
                    <a:pt x="21600" y="15171"/>
                    <a:pt x="20515" y="16882"/>
                    <a:pt x="19188" y="17580"/>
                  </a:cubicBezTo>
                  <a:lnTo>
                    <a:pt x="13211" y="20727"/>
                  </a:lnTo>
                  <a:cubicBezTo>
                    <a:pt x="11885" y="21425"/>
                    <a:pt x="9715" y="21425"/>
                    <a:pt x="8389" y="20727"/>
                  </a:cubicBezTo>
                  <a:lnTo>
                    <a:pt x="2412" y="17580"/>
                  </a:lnTo>
                  <a:cubicBezTo>
                    <a:pt x="1085" y="16882"/>
                    <a:pt x="0" y="15171"/>
                    <a:pt x="0" y="13778"/>
                  </a:cubicBezTo>
                  <a:lnTo>
                    <a:pt x="0" y="7472"/>
                  </a:lnTo>
                  <a:close/>
                  <a:moveTo>
                    <a:pt x="0" y="7472"/>
                  </a:moveTo>
                </a:path>
              </a:pathLst>
            </a:custGeom>
            <a:noFill/>
            <a:ln w="152400">
              <a:gradFill>
                <a:gsLst>
                  <a:gs pos="0">
                    <a:srgbClr val="009444">
                      <a:alpha val="39000"/>
                    </a:srgbClr>
                  </a:gs>
                  <a:gs pos="100000">
                    <a:srgbClr val="008F9F">
                      <a:alpha val="48000"/>
                    </a:srgbClr>
                  </a:gs>
                </a:gsLst>
                <a:lin ang="5400000" scaled="1"/>
              </a:gradFill>
            </a:ln>
          </p:spPr>
          <p:txBody>
            <a:bodyPr lIns="0" tIns="0" rIns="0" bIns="0"/>
            <a:lstStyle/>
            <a:p>
              <a:endParaRPr lang="en-US" sz="1013">
                <a:latin typeface="SVN-Gotham Light" pitchFamily="2" charset="0"/>
                <a:cs typeface="Arial" panose="020B0604020202020204" pitchFamily="34" charset="0"/>
              </a:endParaRPr>
            </a:p>
          </p:txBody>
        </p:sp>
      </p:grpSp>
      <p:sp>
        <p:nvSpPr>
          <p:cNvPr id="57" name="Rectangle 56">
            <a:extLst>
              <a:ext uri="{FF2B5EF4-FFF2-40B4-BE49-F238E27FC236}">
                <a16:creationId xmlns:a16="http://schemas.microsoft.com/office/drawing/2014/main" id="{E4536DB4-D38D-4AFB-A500-4AC03F99D538}"/>
              </a:ext>
            </a:extLst>
          </p:cNvPr>
          <p:cNvSpPr/>
          <p:nvPr/>
        </p:nvSpPr>
        <p:spPr>
          <a:xfrm>
            <a:off x="0" y="-4476"/>
            <a:ext cx="1930400" cy="546561"/>
          </a:xfrm>
          <a:prstGeom prst="rect">
            <a:avLst/>
          </a:prstGeom>
          <a:solidFill>
            <a:srgbClr val="F05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bject 4">
            <a:extLst>
              <a:ext uri="{FF2B5EF4-FFF2-40B4-BE49-F238E27FC236}">
                <a16:creationId xmlns:a16="http://schemas.microsoft.com/office/drawing/2014/main" id="{67FCAA53-4B36-4E8B-A211-A1CF9F1AB771}"/>
              </a:ext>
            </a:extLst>
          </p:cNvPr>
          <p:cNvSpPr txBox="1">
            <a:spLocks/>
          </p:cNvSpPr>
          <p:nvPr/>
        </p:nvSpPr>
        <p:spPr>
          <a:xfrm>
            <a:off x="1973035" y="118539"/>
            <a:ext cx="5348175" cy="487313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12700" rIns="0" bIns="0" rtlCol="0" anchor="ctr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3000">
                <a:solidFill>
                  <a:srgbClr val="057080"/>
                </a:solidFill>
                <a:latin typeface="SVN-Gotham Bold" pitchFamily="2" charset="0"/>
              </a:rPr>
              <a:t>HAWA</a:t>
            </a:r>
            <a:endParaRPr lang="en-US" sz="3000" dirty="0">
              <a:solidFill>
                <a:srgbClr val="057080"/>
              </a:solidFill>
              <a:latin typeface="SVN-Gotham Bold" pitchFamily="2" charset="0"/>
            </a:endParaRPr>
          </a:p>
        </p:txBody>
      </p:sp>
      <p:sp>
        <p:nvSpPr>
          <p:cNvPr id="59" name="object 5">
            <a:extLst>
              <a:ext uri="{FF2B5EF4-FFF2-40B4-BE49-F238E27FC236}">
                <a16:creationId xmlns:a16="http://schemas.microsoft.com/office/drawing/2014/main" id="{E10BB6F2-ABA0-4EE9-B776-775A5A9918A1}"/>
              </a:ext>
            </a:extLst>
          </p:cNvPr>
          <p:cNvSpPr txBox="1"/>
          <p:nvPr/>
        </p:nvSpPr>
        <p:spPr>
          <a:xfrm>
            <a:off x="474628" y="206934"/>
            <a:ext cx="1366872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FFFFFF"/>
                </a:solidFill>
                <a:latin typeface="SVN-Gotham Light" pitchFamily="2" charset="0"/>
                <a:cs typeface="Carlito"/>
              </a:rPr>
              <a:t>GIỚI</a:t>
            </a:r>
            <a:r>
              <a:rPr sz="1800" b="1" spc="-65" dirty="0">
                <a:solidFill>
                  <a:srgbClr val="FFFFFF"/>
                </a:solidFill>
                <a:latin typeface="SVN-Gotham Light" pitchFamily="2" charset="0"/>
                <a:cs typeface="Carlito"/>
              </a:rPr>
              <a:t> </a:t>
            </a:r>
            <a:r>
              <a:rPr sz="1800" b="1" spc="-5" dirty="0">
                <a:solidFill>
                  <a:srgbClr val="FFFFFF"/>
                </a:solidFill>
                <a:latin typeface="SVN-Gotham Light" pitchFamily="2" charset="0"/>
                <a:cs typeface="Carlito"/>
              </a:rPr>
              <a:t>THIỆU</a:t>
            </a:r>
            <a:endParaRPr sz="1800" dirty="0">
              <a:latin typeface="SVN-Gotham Light" pitchFamily="2" charset="0"/>
              <a:cs typeface="Carlito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C20DBE1-115B-416F-BCFC-1465D707F2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78" y="869567"/>
            <a:ext cx="1212142" cy="75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2911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62C4DC-97C4-45E4-900F-C838A9DBB6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6366" y="681751"/>
            <a:ext cx="7321210" cy="1504300"/>
          </a:xfrm>
        </p:spPr>
        <p:txBody>
          <a:bodyPr/>
          <a:lstStyle/>
          <a:p>
            <a:pPr marL="139700" indent="0">
              <a:lnSpc>
                <a:spcPct val="150000"/>
              </a:lnSpc>
              <a:buNone/>
            </a:pPr>
            <a:r>
              <a:rPr lang="en-US" sz="1600" dirty="0" err="1">
                <a:solidFill>
                  <a:schemeClr val="tx1"/>
                </a:solidFill>
                <a:latin typeface="SVN-Gotham Light" pitchFamily="2" charset="0"/>
                <a:ea typeface="Titillium Light" charset="0"/>
                <a:cs typeface="Titillium Light" charset="0"/>
              </a:rPr>
              <a:t>Xuất</a:t>
            </a:r>
            <a:r>
              <a:rPr lang="en-US" sz="1600" dirty="0">
                <a:solidFill>
                  <a:schemeClr val="tx1"/>
                </a:solidFill>
                <a:latin typeface="SVN-Gotham Light" pitchFamily="2" charset="0"/>
                <a:ea typeface="Titillium Light" charset="0"/>
                <a:cs typeface="Titillium Light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SVN-Gotham Light" pitchFamily="2" charset="0"/>
                <a:ea typeface="Titillium Light" charset="0"/>
                <a:cs typeface="Titillium Light" charset="0"/>
              </a:rPr>
              <a:t>khẩu</a:t>
            </a:r>
            <a:r>
              <a:rPr lang="en-US" sz="1600" dirty="0">
                <a:solidFill>
                  <a:schemeClr val="tx1"/>
                </a:solidFill>
                <a:latin typeface="SVN-Gotham Light" pitchFamily="2" charset="0"/>
                <a:ea typeface="Titillium Light" charset="0"/>
                <a:cs typeface="Titillium Light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SVN-Gotham Light" pitchFamily="2" charset="0"/>
                <a:ea typeface="Titillium Light" charset="0"/>
                <a:cs typeface="Titillium Light" charset="0"/>
              </a:rPr>
              <a:t>đứng</a:t>
            </a:r>
            <a:r>
              <a:rPr lang="en-US" sz="1600" dirty="0">
                <a:solidFill>
                  <a:schemeClr val="tx1"/>
                </a:solidFill>
                <a:latin typeface="SVN-Gotham Light" pitchFamily="2" charset="0"/>
                <a:ea typeface="Titillium Light" charset="0"/>
                <a:cs typeface="Titillium Light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SVN-Gotham Light" pitchFamily="2" charset="0"/>
                <a:ea typeface="Titillium Light" charset="0"/>
                <a:cs typeface="Titillium Light" charset="0"/>
              </a:rPr>
              <a:t>thứ</a:t>
            </a:r>
            <a:r>
              <a:rPr lang="en-US" sz="1600" dirty="0">
                <a:solidFill>
                  <a:schemeClr val="tx1"/>
                </a:solidFill>
                <a:latin typeface="SVN-Gotham Light" pitchFamily="2" charset="0"/>
                <a:ea typeface="Titillium Light" charset="0"/>
                <a:cs typeface="Titillium Light" charset="0"/>
              </a:rPr>
              <a:t> 5 </a:t>
            </a:r>
            <a:r>
              <a:rPr lang="en-US" sz="1600" dirty="0" err="1">
                <a:solidFill>
                  <a:schemeClr val="tx1"/>
                </a:solidFill>
                <a:latin typeface="SVN-Gotham Light" pitchFamily="2" charset="0"/>
                <a:ea typeface="Titillium Light" charset="0"/>
                <a:cs typeface="Titillium Light" charset="0"/>
              </a:rPr>
              <a:t>thế</a:t>
            </a:r>
            <a:r>
              <a:rPr lang="en-US" sz="1600" dirty="0">
                <a:solidFill>
                  <a:schemeClr val="tx1"/>
                </a:solidFill>
                <a:latin typeface="SVN-Gotham Light" pitchFamily="2" charset="0"/>
                <a:ea typeface="Titillium Light" charset="0"/>
                <a:cs typeface="Titillium Light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SVN-Gotham Light" pitchFamily="2" charset="0"/>
                <a:ea typeface="Titillium Light" charset="0"/>
                <a:cs typeface="Titillium Light" charset="0"/>
              </a:rPr>
              <a:t>giới</a:t>
            </a:r>
            <a:r>
              <a:rPr lang="en-US" sz="1600" dirty="0">
                <a:solidFill>
                  <a:schemeClr val="tx1"/>
                </a:solidFill>
                <a:latin typeface="SVN-Gotham Light" pitchFamily="2" charset="0"/>
                <a:ea typeface="Titillium Light" charset="0"/>
                <a:cs typeface="Titillium Light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SVN-Gotham Light" pitchFamily="2" charset="0"/>
                <a:ea typeface="Titillium Light" charset="0"/>
                <a:cs typeface="Titillium Light" charset="0"/>
              </a:rPr>
              <a:t>chiếm</a:t>
            </a:r>
            <a:r>
              <a:rPr lang="en-US" sz="1600" dirty="0">
                <a:solidFill>
                  <a:schemeClr val="tx1"/>
                </a:solidFill>
                <a:latin typeface="SVN-Gotham Light" pitchFamily="2" charset="0"/>
                <a:ea typeface="Titillium Light" charset="0"/>
                <a:cs typeface="Titillium Light" charset="0"/>
              </a:rPr>
              <a:t> 6% </a:t>
            </a:r>
            <a:r>
              <a:rPr lang="en-US" sz="1600" dirty="0" err="1">
                <a:solidFill>
                  <a:schemeClr val="tx1"/>
                </a:solidFill>
                <a:latin typeface="SVN-Gotham Light" pitchFamily="2" charset="0"/>
                <a:ea typeface="Titillium Light" charset="0"/>
                <a:cs typeface="Titillium Light" charset="0"/>
              </a:rPr>
              <a:t>thị</a:t>
            </a:r>
            <a:r>
              <a:rPr lang="en-US" sz="1600" dirty="0">
                <a:solidFill>
                  <a:schemeClr val="tx1"/>
                </a:solidFill>
                <a:latin typeface="SVN-Gotham Light" pitchFamily="2" charset="0"/>
                <a:ea typeface="Titillium Light" charset="0"/>
                <a:cs typeface="Titillium Light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SVN-Gotham Light" pitchFamily="2" charset="0"/>
                <a:ea typeface="Titillium Light" charset="0"/>
                <a:cs typeface="Titillium Light" charset="0"/>
              </a:rPr>
              <a:t>phần</a:t>
            </a:r>
            <a:r>
              <a:rPr lang="en-US" sz="1600" dirty="0">
                <a:solidFill>
                  <a:schemeClr val="tx1"/>
                </a:solidFill>
                <a:latin typeface="SVN-Gotham Light" pitchFamily="2" charset="0"/>
                <a:ea typeface="Titillium Light" charset="0"/>
                <a:cs typeface="Titillium Light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SVN-Gotham Light" pitchFamily="2" charset="0"/>
                <a:ea typeface="Titillium Light" charset="0"/>
                <a:cs typeface="Titillium Light" charset="0"/>
              </a:rPr>
              <a:t>toàn</a:t>
            </a:r>
            <a:r>
              <a:rPr lang="en-US" sz="1600" dirty="0">
                <a:solidFill>
                  <a:schemeClr val="tx1"/>
                </a:solidFill>
                <a:latin typeface="SVN-Gotham Light" pitchFamily="2" charset="0"/>
                <a:ea typeface="Titillium Light" charset="0"/>
                <a:cs typeface="Titillium Light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SVN-Gotham Light" pitchFamily="2" charset="0"/>
                <a:ea typeface="Titillium Light" charset="0"/>
                <a:cs typeface="Titillium Light" charset="0"/>
              </a:rPr>
              <a:t>cầu</a:t>
            </a:r>
            <a:r>
              <a:rPr lang="en-US" sz="1600" dirty="0">
                <a:solidFill>
                  <a:schemeClr val="tx1"/>
                </a:solidFill>
                <a:latin typeface="SVN-Gotham Light" pitchFamily="2" charset="0"/>
                <a:ea typeface="Titillium Light" charset="0"/>
                <a:cs typeface="Titillium Light" charset="0"/>
              </a:rPr>
              <a:t>.</a:t>
            </a:r>
          </a:p>
          <a:p>
            <a:pPr marL="139700" indent="0">
              <a:lnSpc>
                <a:spcPct val="150000"/>
              </a:lnSpc>
              <a:buNone/>
            </a:pPr>
            <a:r>
              <a:rPr lang="en-US" sz="1600" dirty="0" err="1">
                <a:solidFill>
                  <a:schemeClr val="tx1"/>
                </a:solidFill>
                <a:latin typeface="SVN-Gotham Light" pitchFamily="2" charset="0"/>
                <a:ea typeface="Titillium Light" charset="0"/>
                <a:cs typeface="Titillium Light" charset="0"/>
              </a:rPr>
              <a:t>Các</a:t>
            </a:r>
            <a:r>
              <a:rPr lang="en-US" sz="1600" dirty="0">
                <a:solidFill>
                  <a:schemeClr val="tx1"/>
                </a:solidFill>
                <a:latin typeface="SVN-Gotham Light" pitchFamily="2" charset="0"/>
                <a:ea typeface="Titillium Light" charset="0"/>
                <a:cs typeface="Titillium Light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SVN-Gotham Light" pitchFamily="2" charset="0"/>
                <a:ea typeface="Titillium Light" charset="0"/>
                <a:cs typeface="Titillium Light" charset="0"/>
              </a:rPr>
              <a:t>thị</a:t>
            </a:r>
            <a:r>
              <a:rPr lang="en-US" sz="1600" dirty="0">
                <a:solidFill>
                  <a:schemeClr val="tx1"/>
                </a:solidFill>
                <a:latin typeface="SVN-Gotham Light" pitchFamily="2" charset="0"/>
                <a:ea typeface="Titillium Light" charset="0"/>
                <a:cs typeface="Titillium Light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SVN-Gotham Light" pitchFamily="2" charset="0"/>
                <a:ea typeface="Titillium Light" charset="0"/>
                <a:cs typeface="Titillium Light" charset="0"/>
              </a:rPr>
              <a:t>trường</a:t>
            </a:r>
            <a:r>
              <a:rPr lang="en-US" sz="1600" dirty="0">
                <a:solidFill>
                  <a:schemeClr val="tx1"/>
                </a:solidFill>
                <a:latin typeface="SVN-Gotham Light" pitchFamily="2" charset="0"/>
                <a:ea typeface="Titillium Light" charset="0"/>
                <a:cs typeface="Titillium Light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SVN-Gotham Light" pitchFamily="2" charset="0"/>
                <a:ea typeface="Titillium Light" charset="0"/>
                <a:cs typeface="Titillium Light" charset="0"/>
              </a:rPr>
              <a:t>xuất</a:t>
            </a:r>
            <a:r>
              <a:rPr lang="en-US" sz="1600" dirty="0">
                <a:solidFill>
                  <a:schemeClr val="tx1"/>
                </a:solidFill>
                <a:latin typeface="SVN-Gotham Light" pitchFamily="2" charset="0"/>
                <a:ea typeface="Titillium Light" charset="0"/>
                <a:cs typeface="Titillium Light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SVN-Gotham Light" pitchFamily="2" charset="0"/>
                <a:ea typeface="Titillium Light" charset="0"/>
                <a:cs typeface="Titillium Light" charset="0"/>
              </a:rPr>
              <a:t>khẩu</a:t>
            </a:r>
            <a:r>
              <a:rPr lang="en-US" sz="1600" dirty="0">
                <a:solidFill>
                  <a:schemeClr val="tx1"/>
                </a:solidFill>
                <a:latin typeface="SVN-Gotham Light" pitchFamily="2" charset="0"/>
                <a:ea typeface="Titillium Light" charset="0"/>
                <a:cs typeface="Titillium Light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SVN-Gotham Light" pitchFamily="2" charset="0"/>
                <a:ea typeface="Titillium Light" charset="0"/>
                <a:cs typeface="Titillium Light" charset="0"/>
              </a:rPr>
              <a:t>chủ</a:t>
            </a:r>
            <a:r>
              <a:rPr lang="en-US" sz="1600" dirty="0">
                <a:solidFill>
                  <a:schemeClr val="tx1"/>
                </a:solidFill>
                <a:latin typeface="SVN-Gotham Light" pitchFamily="2" charset="0"/>
                <a:ea typeface="Titillium Light" charset="0"/>
                <a:cs typeface="Titillium Light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SVN-Gotham Light" pitchFamily="2" charset="0"/>
                <a:ea typeface="Titillium Light" charset="0"/>
                <a:cs typeface="Titillium Light" charset="0"/>
              </a:rPr>
              <a:t>lực</a:t>
            </a:r>
            <a:r>
              <a:rPr lang="en-US" sz="1600" dirty="0">
                <a:solidFill>
                  <a:schemeClr val="tx1"/>
                </a:solidFill>
                <a:latin typeface="SVN-Gotham Light" pitchFamily="2" charset="0"/>
                <a:ea typeface="Titillium Light" charset="0"/>
                <a:cs typeface="Titillium Light" charset="0"/>
              </a:rPr>
              <a:t>: </a:t>
            </a:r>
            <a:r>
              <a:rPr lang="en-SG" sz="1600" dirty="0">
                <a:solidFill>
                  <a:schemeClr val="tx1"/>
                </a:solidFill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USA, Japan, China, EU, Korea.</a:t>
            </a:r>
            <a:endParaRPr lang="en-US" sz="1600" dirty="0">
              <a:solidFill>
                <a:schemeClr val="tx1"/>
              </a:solidFill>
              <a:latin typeface="SVN-Gotham Light" pitchFamily="2" charset="0"/>
              <a:ea typeface="Titillium Light" charset="0"/>
              <a:cs typeface="Titillium Light" charset="0"/>
            </a:endParaRPr>
          </a:p>
        </p:txBody>
      </p:sp>
      <p:pic>
        <p:nvPicPr>
          <p:cNvPr id="73" name="Picture 72">
            <a:extLst>
              <a:ext uri="{FF2B5EF4-FFF2-40B4-BE49-F238E27FC236}">
                <a16:creationId xmlns:a16="http://schemas.microsoft.com/office/drawing/2014/main" id="{DD056B93-70B0-4399-9186-89C06F8385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0845" y="1796124"/>
            <a:ext cx="4345629" cy="2835076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1E8C1E64-616C-4A98-AF7C-D7F4F2085D52}"/>
              </a:ext>
            </a:extLst>
          </p:cNvPr>
          <p:cNvSpPr/>
          <p:nvPr/>
        </p:nvSpPr>
        <p:spPr>
          <a:xfrm>
            <a:off x="0" y="-4476"/>
            <a:ext cx="1930400" cy="546561"/>
          </a:xfrm>
          <a:prstGeom prst="rect">
            <a:avLst/>
          </a:prstGeom>
          <a:solidFill>
            <a:srgbClr val="F05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bject 4">
            <a:extLst>
              <a:ext uri="{FF2B5EF4-FFF2-40B4-BE49-F238E27FC236}">
                <a16:creationId xmlns:a16="http://schemas.microsoft.com/office/drawing/2014/main" id="{A7BA080D-366F-46A2-8C5C-F4677941760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973035" y="118539"/>
            <a:ext cx="6316635" cy="4873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3000" dirty="0" err="1">
                <a:solidFill>
                  <a:srgbClr val="057080"/>
                </a:solidFill>
                <a:latin typeface="SVN-Gotham Bold" pitchFamily="2" charset="0"/>
              </a:rPr>
              <a:t>Ngành</a:t>
            </a:r>
            <a:r>
              <a:rPr lang="en-US" sz="3000" dirty="0">
                <a:solidFill>
                  <a:srgbClr val="057080"/>
                </a:solidFill>
                <a:latin typeface="SVN-Gotham Bold" pitchFamily="2" charset="0"/>
              </a:rPr>
              <a:t> </a:t>
            </a:r>
            <a:r>
              <a:rPr lang="en-US" sz="3000" dirty="0" err="1">
                <a:solidFill>
                  <a:srgbClr val="057080"/>
                </a:solidFill>
                <a:latin typeface="SVN-Gotham Bold" pitchFamily="2" charset="0"/>
              </a:rPr>
              <a:t>gỗ</a:t>
            </a:r>
            <a:r>
              <a:rPr lang="en-US" sz="3000" dirty="0">
                <a:solidFill>
                  <a:srgbClr val="057080"/>
                </a:solidFill>
                <a:latin typeface="SVN-Gotham Bold" pitchFamily="2" charset="0"/>
              </a:rPr>
              <a:t> </a:t>
            </a:r>
            <a:r>
              <a:rPr lang="en-US" sz="3000" dirty="0" err="1">
                <a:solidFill>
                  <a:srgbClr val="057080"/>
                </a:solidFill>
                <a:latin typeface="SVN-Gotham Bold" pitchFamily="2" charset="0"/>
              </a:rPr>
              <a:t>xuất</a:t>
            </a:r>
            <a:r>
              <a:rPr lang="en-US" sz="3000" dirty="0">
                <a:solidFill>
                  <a:srgbClr val="057080"/>
                </a:solidFill>
                <a:latin typeface="SVN-Gotham Bold" pitchFamily="2" charset="0"/>
              </a:rPr>
              <a:t> </a:t>
            </a:r>
            <a:r>
              <a:rPr lang="en-US" sz="3000" dirty="0" err="1">
                <a:solidFill>
                  <a:srgbClr val="057080"/>
                </a:solidFill>
                <a:latin typeface="SVN-Gotham Bold" pitchFamily="2" charset="0"/>
              </a:rPr>
              <a:t>khẩu</a:t>
            </a:r>
            <a:r>
              <a:rPr lang="en-US" sz="3000" dirty="0">
                <a:solidFill>
                  <a:srgbClr val="057080"/>
                </a:solidFill>
                <a:latin typeface="SVN-Gotham Bold" pitchFamily="2" charset="0"/>
              </a:rPr>
              <a:t> Việt Nam</a:t>
            </a:r>
            <a:endParaRPr sz="3000" dirty="0">
              <a:solidFill>
                <a:srgbClr val="057080"/>
              </a:solidFill>
              <a:latin typeface="SVN-Gotham Bold" pitchFamily="2" charset="0"/>
            </a:endParaRPr>
          </a:p>
        </p:txBody>
      </p:sp>
      <p:sp>
        <p:nvSpPr>
          <p:cNvPr id="29" name="object 5">
            <a:extLst>
              <a:ext uri="{FF2B5EF4-FFF2-40B4-BE49-F238E27FC236}">
                <a16:creationId xmlns:a16="http://schemas.microsoft.com/office/drawing/2014/main" id="{263581AF-09CF-4F3E-93AD-AB216B7B2843}"/>
              </a:ext>
            </a:extLst>
          </p:cNvPr>
          <p:cNvSpPr txBox="1"/>
          <p:nvPr/>
        </p:nvSpPr>
        <p:spPr>
          <a:xfrm>
            <a:off x="474628" y="206934"/>
            <a:ext cx="1366872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FFFFFF"/>
                </a:solidFill>
                <a:latin typeface="SVN-Gotham Light" pitchFamily="2" charset="0"/>
                <a:cs typeface="Carlito"/>
              </a:rPr>
              <a:t>GIỚI</a:t>
            </a:r>
            <a:r>
              <a:rPr sz="1800" b="1" spc="-65" dirty="0">
                <a:solidFill>
                  <a:srgbClr val="FFFFFF"/>
                </a:solidFill>
                <a:latin typeface="SVN-Gotham Light" pitchFamily="2" charset="0"/>
                <a:cs typeface="Carlito"/>
              </a:rPr>
              <a:t> </a:t>
            </a:r>
            <a:r>
              <a:rPr sz="1800" b="1" spc="-5" dirty="0">
                <a:solidFill>
                  <a:srgbClr val="FFFFFF"/>
                </a:solidFill>
                <a:latin typeface="SVN-Gotham Light" pitchFamily="2" charset="0"/>
                <a:cs typeface="Carlito"/>
              </a:rPr>
              <a:t>THIỆU</a:t>
            </a:r>
            <a:endParaRPr sz="1800" dirty="0">
              <a:latin typeface="SVN-Gotham Light" pitchFamily="2" charset="0"/>
              <a:cs typeface="Carlito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29BE399-BF81-48E0-A640-8CE4BE9B2F70}"/>
              </a:ext>
            </a:extLst>
          </p:cNvPr>
          <p:cNvGrpSpPr/>
          <p:nvPr/>
        </p:nvGrpSpPr>
        <p:grpSpPr>
          <a:xfrm>
            <a:off x="2187986" y="1870832"/>
            <a:ext cx="2667429" cy="2711992"/>
            <a:chOff x="2492853" y="2316042"/>
            <a:chExt cx="2201348" cy="2510403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6553C19C-74C2-48D8-8023-5B662B26D271}"/>
                </a:ext>
              </a:extLst>
            </p:cNvPr>
            <p:cNvCxnSpPr>
              <a:cxnSpLocks/>
            </p:cNvCxnSpPr>
            <p:nvPr/>
          </p:nvCxnSpPr>
          <p:spPr>
            <a:xfrm>
              <a:off x="3161192" y="3270910"/>
              <a:ext cx="0" cy="1251348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49" name="AutoShape 2">
              <a:extLst>
                <a:ext uri="{FF2B5EF4-FFF2-40B4-BE49-F238E27FC236}">
                  <a16:creationId xmlns:a16="http://schemas.microsoft.com/office/drawing/2014/main" id="{0DC94449-4E40-4EAE-A15B-06A2CF33B7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8781" y="2316042"/>
              <a:ext cx="1336677" cy="906826"/>
            </a:xfrm>
            <a:custGeom>
              <a:avLst/>
              <a:gdLst/>
              <a:ahLst/>
              <a:cxnLst/>
              <a:rect l="0" t="0" r="r" b="b"/>
              <a:pathLst>
                <a:path w="21600" h="21251">
                  <a:moveTo>
                    <a:pt x="0" y="7472"/>
                  </a:moveTo>
                  <a:cubicBezTo>
                    <a:pt x="0" y="6079"/>
                    <a:pt x="1085" y="4368"/>
                    <a:pt x="2412" y="3670"/>
                  </a:cubicBezTo>
                  <a:lnTo>
                    <a:pt x="8389" y="523"/>
                  </a:lnTo>
                  <a:cubicBezTo>
                    <a:pt x="9715" y="-175"/>
                    <a:pt x="11885" y="-175"/>
                    <a:pt x="13211" y="523"/>
                  </a:cubicBezTo>
                  <a:lnTo>
                    <a:pt x="19188" y="3670"/>
                  </a:lnTo>
                  <a:cubicBezTo>
                    <a:pt x="20515" y="4368"/>
                    <a:pt x="21600" y="6079"/>
                    <a:pt x="21600" y="7472"/>
                  </a:cubicBezTo>
                  <a:lnTo>
                    <a:pt x="21600" y="13778"/>
                  </a:lnTo>
                  <a:cubicBezTo>
                    <a:pt x="21600" y="15171"/>
                    <a:pt x="20515" y="16882"/>
                    <a:pt x="19188" y="17580"/>
                  </a:cubicBezTo>
                  <a:lnTo>
                    <a:pt x="13211" y="20727"/>
                  </a:lnTo>
                  <a:cubicBezTo>
                    <a:pt x="11885" y="21425"/>
                    <a:pt x="9715" y="21425"/>
                    <a:pt x="8389" y="20727"/>
                  </a:cubicBezTo>
                  <a:lnTo>
                    <a:pt x="2412" y="17580"/>
                  </a:lnTo>
                  <a:cubicBezTo>
                    <a:pt x="1085" y="16882"/>
                    <a:pt x="0" y="15171"/>
                    <a:pt x="0" y="13778"/>
                  </a:cubicBezTo>
                  <a:lnTo>
                    <a:pt x="0" y="7472"/>
                  </a:lnTo>
                  <a:close/>
                  <a:moveTo>
                    <a:pt x="0" y="7472"/>
                  </a:moveTo>
                </a:path>
              </a:pathLst>
            </a:custGeom>
            <a:noFill/>
            <a:ln w="76200">
              <a:gradFill>
                <a:gsLst>
                  <a:gs pos="0">
                    <a:srgbClr val="009444">
                      <a:alpha val="39000"/>
                    </a:srgbClr>
                  </a:gs>
                  <a:gs pos="100000">
                    <a:srgbClr val="008F9F">
                      <a:alpha val="48000"/>
                    </a:srgbClr>
                  </a:gs>
                </a:gsLst>
                <a:lin ang="5400000" scaled="1"/>
              </a:gradFill>
            </a:ln>
          </p:spPr>
          <p:txBody>
            <a:bodyPr lIns="0" tIns="0" rIns="0" bIns="0"/>
            <a:lstStyle/>
            <a:p>
              <a:endParaRPr lang="en-US" sz="1013" dirty="0">
                <a:latin typeface="SVN-Gotham Light" pitchFamily="2" charset="0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9F1836B6-1532-4A8D-8520-D2569C4EEB89}"/>
                </a:ext>
              </a:extLst>
            </p:cNvPr>
            <p:cNvSpPr txBox="1"/>
            <p:nvPr/>
          </p:nvSpPr>
          <p:spPr>
            <a:xfrm>
              <a:off x="2492853" y="2345402"/>
              <a:ext cx="1336677" cy="691473"/>
            </a:xfrm>
            <a:prstGeom prst="rect">
              <a:avLst/>
            </a:prstGeom>
            <a:solidFill>
              <a:schemeClr val="bg1">
                <a:lumMod val="95000"/>
                <a:alpha val="24000"/>
              </a:schemeClr>
            </a:solidFill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800" dirty="0">
                  <a:solidFill>
                    <a:srgbClr val="000000">
                      <a:alpha val="60000"/>
                    </a:srgbClr>
                  </a:solidFill>
                  <a:latin typeface="SVN-Gotham Bold" pitchFamily="2" charset="0"/>
                  <a:ea typeface="Titillium" charset="0"/>
                  <a:cs typeface="Titillium" charset="0"/>
                </a:rPr>
                <a:t>5.424</a:t>
              </a:r>
            </a:p>
            <a:p>
              <a:pPr algn="ctr">
                <a:lnSpc>
                  <a:spcPct val="150000"/>
                </a:lnSpc>
              </a:pPr>
              <a:r>
                <a:rPr lang="en-US" sz="1200" dirty="0" err="1">
                  <a:solidFill>
                    <a:srgbClr val="000000">
                      <a:alpha val="60000"/>
                    </a:srgbClr>
                  </a:solidFill>
                  <a:latin typeface="SVN-Gotham Bold" pitchFamily="2" charset="0"/>
                  <a:ea typeface="Titillium" charset="0"/>
                  <a:cs typeface="Titillium" charset="0"/>
                </a:rPr>
                <a:t>Doanh</a:t>
              </a:r>
              <a:r>
                <a:rPr lang="en-US" sz="1200" dirty="0">
                  <a:solidFill>
                    <a:srgbClr val="000000">
                      <a:alpha val="60000"/>
                    </a:srgbClr>
                  </a:solidFill>
                  <a:latin typeface="SVN-Gotham Bold" pitchFamily="2" charset="0"/>
                  <a:ea typeface="Titillium" charset="0"/>
                  <a:cs typeface="Titillium" charset="0"/>
                </a:rPr>
                <a:t> </a:t>
              </a:r>
              <a:r>
                <a:rPr lang="en-US" sz="1200" dirty="0" err="1">
                  <a:solidFill>
                    <a:srgbClr val="000000">
                      <a:alpha val="60000"/>
                    </a:srgbClr>
                  </a:solidFill>
                  <a:latin typeface="SVN-Gotham Bold" pitchFamily="2" charset="0"/>
                  <a:ea typeface="Titillium" charset="0"/>
                  <a:cs typeface="Titillium" charset="0"/>
                </a:rPr>
                <a:t>nghiệp</a:t>
              </a:r>
              <a:endParaRPr lang="en-US" sz="1200" dirty="0">
                <a:solidFill>
                  <a:srgbClr val="000000">
                    <a:alpha val="60000"/>
                  </a:srgbClr>
                </a:solidFill>
                <a:latin typeface="SVN-Gotham Bold" pitchFamily="2" charset="0"/>
                <a:ea typeface="Titillium" charset="0"/>
                <a:cs typeface="Titillium" charset="0"/>
              </a:endParaRPr>
            </a:p>
          </p:txBody>
        </p:sp>
        <p:sp>
          <p:nvSpPr>
            <p:cNvPr id="32" name="AutoShape 2">
              <a:extLst>
                <a:ext uri="{FF2B5EF4-FFF2-40B4-BE49-F238E27FC236}">
                  <a16:creationId xmlns:a16="http://schemas.microsoft.com/office/drawing/2014/main" id="{B1B1B2B7-E1F0-43B5-B57C-2A95493CBFC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7904" y="3480413"/>
              <a:ext cx="1074081" cy="608374"/>
            </a:xfrm>
            <a:custGeom>
              <a:avLst/>
              <a:gdLst/>
              <a:ahLst/>
              <a:cxnLst/>
              <a:rect l="0" t="0" r="r" b="b"/>
              <a:pathLst>
                <a:path w="21600" h="21251">
                  <a:moveTo>
                    <a:pt x="0" y="7472"/>
                  </a:moveTo>
                  <a:cubicBezTo>
                    <a:pt x="0" y="6079"/>
                    <a:pt x="1085" y="4368"/>
                    <a:pt x="2412" y="3670"/>
                  </a:cubicBezTo>
                  <a:lnTo>
                    <a:pt x="8389" y="523"/>
                  </a:lnTo>
                  <a:cubicBezTo>
                    <a:pt x="9715" y="-175"/>
                    <a:pt x="11885" y="-175"/>
                    <a:pt x="13211" y="523"/>
                  </a:cubicBezTo>
                  <a:lnTo>
                    <a:pt x="19188" y="3670"/>
                  </a:lnTo>
                  <a:cubicBezTo>
                    <a:pt x="20515" y="4368"/>
                    <a:pt x="21600" y="6079"/>
                    <a:pt x="21600" y="7472"/>
                  </a:cubicBezTo>
                  <a:lnTo>
                    <a:pt x="21600" y="13778"/>
                  </a:lnTo>
                  <a:cubicBezTo>
                    <a:pt x="21600" y="15171"/>
                    <a:pt x="20515" y="16882"/>
                    <a:pt x="19188" y="17580"/>
                  </a:cubicBezTo>
                  <a:lnTo>
                    <a:pt x="13211" y="20727"/>
                  </a:lnTo>
                  <a:cubicBezTo>
                    <a:pt x="11885" y="21425"/>
                    <a:pt x="9715" y="21425"/>
                    <a:pt x="8389" y="20727"/>
                  </a:cubicBezTo>
                  <a:lnTo>
                    <a:pt x="2412" y="17580"/>
                  </a:lnTo>
                  <a:cubicBezTo>
                    <a:pt x="1085" y="16882"/>
                    <a:pt x="0" y="15171"/>
                    <a:pt x="0" y="13778"/>
                  </a:cubicBezTo>
                  <a:lnTo>
                    <a:pt x="0" y="7472"/>
                  </a:lnTo>
                  <a:close/>
                  <a:moveTo>
                    <a:pt x="0" y="7472"/>
                  </a:moveTo>
                </a:path>
              </a:pathLst>
            </a:custGeom>
            <a:noFill/>
            <a:ln w="50800">
              <a:gradFill>
                <a:gsLst>
                  <a:gs pos="0">
                    <a:srgbClr val="009444">
                      <a:alpha val="39000"/>
                    </a:srgbClr>
                  </a:gs>
                  <a:gs pos="100000">
                    <a:srgbClr val="008F9F">
                      <a:alpha val="48000"/>
                    </a:srgbClr>
                  </a:gs>
                </a:gsLst>
                <a:lin ang="5400000" scaled="1"/>
              </a:gradFill>
            </a:ln>
          </p:spPr>
          <p:txBody>
            <a:bodyPr lIns="0" tIns="0" rIns="0" bIns="0"/>
            <a:lstStyle/>
            <a:p>
              <a:endParaRPr lang="en-US" sz="1013" dirty="0">
                <a:latin typeface="SVN-Gotham Light" pitchFamily="2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6944E39C-4878-489E-8DEE-F3B9850CA820}"/>
                </a:ext>
              </a:extLst>
            </p:cNvPr>
            <p:cNvSpPr txBox="1"/>
            <p:nvPr/>
          </p:nvSpPr>
          <p:spPr>
            <a:xfrm>
              <a:off x="3532661" y="3559056"/>
              <a:ext cx="931632" cy="417556"/>
            </a:xfrm>
            <a:prstGeom prst="rect">
              <a:avLst/>
            </a:prstGeom>
            <a:solidFill>
              <a:schemeClr val="bg1">
                <a:lumMod val="95000"/>
                <a:alpha val="24000"/>
              </a:schemeClr>
            </a:solidFill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800">
                  <a:solidFill>
                    <a:srgbClr val="000000">
                      <a:alpha val="60000"/>
                    </a:srgbClr>
                  </a:solidFill>
                  <a:latin typeface="SVN-Gotham Bold" pitchFamily="2" charset="0"/>
                  <a:ea typeface="Titillium" charset="0"/>
                  <a:cs typeface="Titillium" charset="0"/>
                </a:rPr>
                <a:t>612 </a:t>
              </a:r>
              <a:r>
                <a:rPr lang="en-US" sz="1200">
                  <a:solidFill>
                    <a:srgbClr val="000000">
                      <a:alpha val="60000"/>
                    </a:srgbClr>
                  </a:solidFill>
                  <a:latin typeface="SVN-Gotham Bold" pitchFamily="2" charset="0"/>
                  <a:ea typeface="Titillium" charset="0"/>
                  <a:cs typeface="Titillium" charset="0"/>
                </a:rPr>
                <a:t>FDI</a:t>
              </a:r>
              <a:endParaRPr lang="en-US" sz="1200" dirty="0">
                <a:solidFill>
                  <a:srgbClr val="000000">
                    <a:alpha val="60000"/>
                  </a:srgbClr>
                </a:solidFill>
                <a:latin typeface="SVN-Gotham Bold" pitchFamily="2" charset="0"/>
                <a:ea typeface="Titillium" charset="0"/>
                <a:cs typeface="Titillium" charset="0"/>
              </a:endParaRP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E02DA61E-FF69-4B40-8D63-6C35B71052F5}"/>
                </a:ext>
              </a:extLst>
            </p:cNvPr>
            <p:cNvCxnSpPr/>
            <p:nvPr/>
          </p:nvCxnSpPr>
          <p:spPr>
            <a:xfrm>
              <a:off x="3161192" y="4522258"/>
              <a:ext cx="315433" cy="0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77D09D0F-285D-4C12-9929-C38C9D279D8F}"/>
                </a:ext>
              </a:extLst>
            </p:cNvPr>
            <p:cNvCxnSpPr/>
            <p:nvPr/>
          </p:nvCxnSpPr>
          <p:spPr>
            <a:xfrm>
              <a:off x="3161192" y="3784600"/>
              <a:ext cx="315433" cy="0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45" name="AutoShape 2">
              <a:extLst>
                <a:ext uri="{FF2B5EF4-FFF2-40B4-BE49-F238E27FC236}">
                  <a16:creationId xmlns:a16="http://schemas.microsoft.com/office/drawing/2014/main" id="{3908CFBC-0081-4200-B1E2-E5374767369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7905" y="4218071"/>
              <a:ext cx="1074077" cy="608374"/>
            </a:xfrm>
            <a:custGeom>
              <a:avLst/>
              <a:gdLst/>
              <a:ahLst/>
              <a:cxnLst/>
              <a:rect l="0" t="0" r="r" b="b"/>
              <a:pathLst>
                <a:path w="21600" h="21251">
                  <a:moveTo>
                    <a:pt x="0" y="7472"/>
                  </a:moveTo>
                  <a:cubicBezTo>
                    <a:pt x="0" y="6079"/>
                    <a:pt x="1085" y="4368"/>
                    <a:pt x="2412" y="3670"/>
                  </a:cubicBezTo>
                  <a:lnTo>
                    <a:pt x="8389" y="523"/>
                  </a:lnTo>
                  <a:cubicBezTo>
                    <a:pt x="9715" y="-175"/>
                    <a:pt x="11885" y="-175"/>
                    <a:pt x="13211" y="523"/>
                  </a:cubicBezTo>
                  <a:lnTo>
                    <a:pt x="19188" y="3670"/>
                  </a:lnTo>
                  <a:cubicBezTo>
                    <a:pt x="20515" y="4368"/>
                    <a:pt x="21600" y="6079"/>
                    <a:pt x="21600" y="7472"/>
                  </a:cubicBezTo>
                  <a:lnTo>
                    <a:pt x="21600" y="13778"/>
                  </a:lnTo>
                  <a:cubicBezTo>
                    <a:pt x="21600" y="15171"/>
                    <a:pt x="20515" y="16882"/>
                    <a:pt x="19188" y="17580"/>
                  </a:cubicBezTo>
                  <a:lnTo>
                    <a:pt x="13211" y="20727"/>
                  </a:lnTo>
                  <a:cubicBezTo>
                    <a:pt x="11885" y="21425"/>
                    <a:pt x="9715" y="21425"/>
                    <a:pt x="8389" y="20727"/>
                  </a:cubicBezTo>
                  <a:lnTo>
                    <a:pt x="2412" y="17580"/>
                  </a:lnTo>
                  <a:cubicBezTo>
                    <a:pt x="1085" y="16882"/>
                    <a:pt x="0" y="15171"/>
                    <a:pt x="0" y="13778"/>
                  </a:cubicBezTo>
                  <a:lnTo>
                    <a:pt x="0" y="7472"/>
                  </a:lnTo>
                  <a:close/>
                  <a:moveTo>
                    <a:pt x="0" y="7472"/>
                  </a:moveTo>
                </a:path>
              </a:pathLst>
            </a:custGeom>
            <a:noFill/>
            <a:ln w="50800">
              <a:gradFill>
                <a:gsLst>
                  <a:gs pos="0">
                    <a:srgbClr val="009444">
                      <a:alpha val="39000"/>
                    </a:srgbClr>
                  </a:gs>
                  <a:gs pos="100000">
                    <a:srgbClr val="008F9F">
                      <a:alpha val="48000"/>
                    </a:srgbClr>
                  </a:gs>
                </a:gsLst>
                <a:lin ang="5400000" scaled="1"/>
              </a:gradFill>
            </a:ln>
          </p:spPr>
          <p:txBody>
            <a:bodyPr lIns="0" tIns="0" rIns="0" bIns="0"/>
            <a:lstStyle/>
            <a:p>
              <a:endParaRPr lang="en-US" sz="1013" dirty="0">
                <a:latin typeface="SVN-Gotham Light" pitchFamily="2" charset="0"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80157DEB-7CC3-4DA7-8E7D-9F168465BC3E}"/>
                </a:ext>
              </a:extLst>
            </p:cNvPr>
            <p:cNvSpPr txBox="1"/>
            <p:nvPr/>
          </p:nvSpPr>
          <p:spPr>
            <a:xfrm>
              <a:off x="3544982" y="4261314"/>
              <a:ext cx="1149219" cy="417556"/>
            </a:xfrm>
            <a:prstGeom prst="rect">
              <a:avLst/>
            </a:prstGeom>
            <a:solidFill>
              <a:schemeClr val="bg1">
                <a:lumMod val="95000"/>
                <a:alpha val="24000"/>
              </a:schemeClr>
            </a:solidFill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800">
                  <a:solidFill>
                    <a:srgbClr val="000000">
                      <a:alpha val="60000"/>
                    </a:srgbClr>
                  </a:solidFill>
                  <a:latin typeface="SVN-Gotham Bold" pitchFamily="2" charset="0"/>
                  <a:ea typeface="Titillium" charset="0"/>
                  <a:cs typeface="Titillium" charset="0"/>
                </a:rPr>
                <a:t>4.812 </a:t>
              </a:r>
              <a:r>
                <a:rPr lang="en-US" sz="1200">
                  <a:solidFill>
                    <a:srgbClr val="000000">
                      <a:alpha val="60000"/>
                    </a:srgbClr>
                  </a:solidFill>
                  <a:latin typeface="SVN-Gotham Bold" pitchFamily="2" charset="0"/>
                  <a:ea typeface="Titillium" charset="0"/>
                  <a:cs typeface="Titillium" charset="0"/>
                </a:rPr>
                <a:t>VN</a:t>
              </a:r>
              <a:endParaRPr lang="en-US" sz="1200" dirty="0">
                <a:solidFill>
                  <a:srgbClr val="000000">
                    <a:alpha val="60000"/>
                  </a:srgbClr>
                </a:solidFill>
                <a:latin typeface="SVN-Gotham Bold" pitchFamily="2" charset="0"/>
                <a:ea typeface="Titillium" charset="0"/>
                <a:cs typeface="Titillium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85968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B4BB0E8-F2F0-42A2-95C0-790533025EC4}"/>
              </a:ext>
            </a:extLst>
          </p:cNvPr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36358" y="1716320"/>
            <a:ext cx="5365007" cy="342718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B9BECE5-E75E-4C13-9EF1-6F94628BAD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0" y="1673062"/>
            <a:ext cx="3619501" cy="3263504"/>
          </a:xfrm>
        </p:spPr>
        <p:txBody>
          <a:bodyPr/>
          <a:lstStyle/>
          <a:p>
            <a:pPr marL="139700" indent="0" algn="just">
              <a:lnSpc>
                <a:spcPct val="100000"/>
              </a:lnSpc>
              <a:buNone/>
            </a:pPr>
            <a:r>
              <a:rPr lang="en-US" sz="1600" dirty="0" err="1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Doanh</a:t>
            </a:r>
            <a:r>
              <a:rPr lang="en-US" sz="1600" dirty="0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số</a:t>
            </a:r>
            <a:r>
              <a:rPr lang="en-US" sz="1600" dirty="0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bán</a:t>
            </a:r>
            <a:r>
              <a:rPr lang="en-US" sz="1600" dirty="0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hàng</a:t>
            </a:r>
            <a:r>
              <a:rPr lang="en-US" sz="1600" dirty="0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 online </a:t>
            </a:r>
            <a:r>
              <a:rPr lang="en-US" sz="1600" dirty="0" err="1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đồ</a:t>
            </a:r>
            <a:r>
              <a:rPr lang="en-US" sz="1600" dirty="0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gia</a:t>
            </a:r>
            <a:r>
              <a:rPr lang="en-US" sz="1600" dirty="0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dụng</a:t>
            </a:r>
            <a:r>
              <a:rPr lang="en-US" sz="1600" dirty="0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và</a:t>
            </a:r>
            <a:r>
              <a:rPr lang="en-US" sz="1600" dirty="0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nội</a:t>
            </a:r>
            <a:r>
              <a:rPr lang="en-US" sz="1600" dirty="0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thất</a:t>
            </a:r>
            <a:r>
              <a:rPr lang="en-US" sz="1600" dirty="0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trên</a:t>
            </a:r>
            <a:r>
              <a:rPr lang="en-US" sz="1600" dirty="0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toàn</a:t>
            </a:r>
            <a:r>
              <a:rPr lang="en-US" sz="1600" dirty="0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thế</a:t>
            </a:r>
            <a:r>
              <a:rPr lang="en-US" sz="1600" dirty="0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giới</a:t>
            </a:r>
            <a:r>
              <a:rPr lang="en-US" sz="1600" dirty="0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là</a:t>
            </a:r>
            <a:r>
              <a:rPr lang="en-US" sz="1600" dirty="0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khoảng</a:t>
            </a:r>
            <a:r>
              <a:rPr lang="en-US" sz="1600" dirty="0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 200 </a:t>
            </a:r>
            <a:r>
              <a:rPr lang="en-US" sz="1600" dirty="0" err="1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tỷ</a:t>
            </a:r>
            <a:r>
              <a:rPr lang="en-US" sz="1600" dirty="0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đô</a:t>
            </a:r>
            <a:r>
              <a:rPr lang="en-US" sz="1600" dirty="0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 la Mỹ </a:t>
            </a:r>
            <a:r>
              <a:rPr lang="en-US" sz="1600" dirty="0">
                <a:solidFill>
                  <a:srgbClr val="000000"/>
                </a:solidFill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sz="1600" dirty="0" err="1">
                <a:solidFill>
                  <a:srgbClr val="000000"/>
                </a:solidFill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en-US" sz="1600" dirty="0" err="1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ự</a:t>
            </a:r>
            <a:r>
              <a:rPr lang="en-US" sz="1600" dirty="0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báo</a:t>
            </a:r>
            <a:r>
              <a:rPr lang="en-US" sz="1600" dirty="0">
                <a:solidFill>
                  <a:srgbClr val="000000"/>
                </a:solidFill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tăng</a:t>
            </a:r>
            <a:r>
              <a:rPr lang="en-US" sz="1600" dirty="0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trưởng</a:t>
            </a:r>
            <a:r>
              <a:rPr lang="en-US" sz="1600" dirty="0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bình</a:t>
            </a:r>
            <a:r>
              <a:rPr lang="en-US" sz="1600" dirty="0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quân</a:t>
            </a:r>
            <a:r>
              <a:rPr lang="en-US" sz="1600" dirty="0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 10%/</a:t>
            </a:r>
            <a:r>
              <a:rPr lang="en-US" sz="1600" dirty="0" err="1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năm</a:t>
            </a:r>
            <a:r>
              <a:rPr lang="en-US" sz="1600" dirty="0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từ</a:t>
            </a:r>
            <a:r>
              <a:rPr lang="en-US" sz="1600" dirty="0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 2019 – 2023.</a:t>
            </a:r>
          </a:p>
          <a:p>
            <a:pPr marL="139700" indent="0" algn="just">
              <a:lnSpc>
                <a:spcPct val="100000"/>
              </a:lnSpc>
              <a:buNone/>
            </a:pPr>
            <a:r>
              <a:rPr lang="en-US" sz="1600" dirty="0" err="1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Trung</a:t>
            </a:r>
            <a:r>
              <a:rPr lang="en-US" sz="1600" dirty="0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 Quốc </a:t>
            </a:r>
            <a:r>
              <a:rPr lang="en-US" sz="1600" dirty="0" err="1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là</a:t>
            </a:r>
            <a:r>
              <a:rPr lang="en-US" sz="1600" dirty="0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thị</a:t>
            </a:r>
            <a:r>
              <a:rPr lang="en-US" sz="1600" dirty="0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trường</a:t>
            </a:r>
            <a:r>
              <a:rPr lang="en-US" sz="1600" dirty="0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tiêu</a:t>
            </a:r>
            <a:r>
              <a:rPr lang="en-US" sz="1600" dirty="0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thụ</a:t>
            </a:r>
            <a:r>
              <a:rPr lang="en-US" sz="1600" dirty="0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nội</a:t>
            </a:r>
            <a:r>
              <a:rPr lang="en-US" sz="1600" dirty="0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thất</a:t>
            </a:r>
            <a:r>
              <a:rPr lang="en-US" sz="1600" dirty="0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trực</a:t>
            </a:r>
            <a:r>
              <a:rPr lang="en-US" sz="1600" dirty="0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tuyến</a:t>
            </a:r>
            <a:r>
              <a:rPr lang="en-US" sz="1600" dirty="0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lớn</a:t>
            </a:r>
            <a:r>
              <a:rPr lang="en-US" sz="1600" dirty="0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nhất</a:t>
            </a:r>
            <a:r>
              <a:rPr lang="en-US" sz="1600" dirty="0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với</a:t>
            </a:r>
            <a:r>
              <a:rPr lang="en-US" sz="1600" dirty="0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doanh</a:t>
            </a:r>
            <a:r>
              <a:rPr lang="en-US" sz="1600" dirty="0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thu</a:t>
            </a:r>
            <a:r>
              <a:rPr lang="en-US" sz="1600" dirty="0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khoảng</a:t>
            </a:r>
            <a:r>
              <a:rPr lang="en-US" sz="1600" dirty="0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 80 </a:t>
            </a:r>
            <a:r>
              <a:rPr lang="en-US" sz="1600" dirty="0" err="1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tỷ</a:t>
            </a:r>
            <a:r>
              <a:rPr lang="en-US" sz="1600" dirty="0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đô</a:t>
            </a:r>
            <a:r>
              <a:rPr lang="en-US" sz="1600" dirty="0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 la </a:t>
            </a:r>
            <a:r>
              <a:rPr lang="en-US" sz="1600" dirty="0" err="1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trong</a:t>
            </a:r>
            <a:r>
              <a:rPr lang="en-US" sz="1600" dirty="0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khi</a:t>
            </a:r>
            <a:r>
              <a:rPr lang="en-US" sz="1600" dirty="0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doanh</a:t>
            </a:r>
            <a:r>
              <a:rPr lang="en-US" sz="1600" dirty="0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thu</a:t>
            </a:r>
            <a:r>
              <a:rPr lang="en-US" sz="1600" dirty="0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 ở </a:t>
            </a:r>
            <a:r>
              <a:rPr lang="en-US" sz="1600" dirty="0" err="1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thị</a:t>
            </a:r>
            <a:r>
              <a:rPr lang="en-US" sz="1600" dirty="0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trường</a:t>
            </a:r>
            <a:r>
              <a:rPr lang="en-US" sz="1600" dirty="0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 Mỹ </a:t>
            </a:r>
            <a:r>
              <a:rPr lang="en-US" sz="1600" dirty="0" err="1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là</a:t>
            </a:r>
            <a:r>
              <a:rPr lang="en-US" sz="1600" dirty="0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 44.5 </a:t>
            </a:r>
            <a:r>
              <a:rPr lang="en-US" sz="1600" dirty="0" err="1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tỷ</a:t>
            </a:r>
            <a:r>
              <a:rPr lang="en-US" sz="1600" dirty="0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đô</a:t>
            </a:r>
            <a:r>
              <a:rPr lang="en-US" sz="1600" dirty="0">
                <a:solidFill>
                  <a:srgbClr val="000000"/>
                </a:solidFill>
                <a:effectLst/>
                <a:latin typeface="SVN-Gotham Light" pitchFamily="2" charset="0"/>
                <a:ea typeface="Calibri" panose="020F0502020204030204" pitchFamily="34" charset="0"/>
                <a:cs typeface="Calibri" panose="020F0502020204030204" pitchFamily="34" charset="0"/>
              </a:rPr>
              <a:t> la.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8D4EDFC-390E-482C-9FC2-A1AE88312577}"/>
              </a:ext>
            </a:extLst>
          </p:cNvPr>
          <p:cNvSpPr/>
          <p:nvPr/>
        </p:nvSpPr>
        <p:spPr>
          <a:xfrm>
            <a:off x="0" y="-4476"/>
            <a:ext cx="1930400" cy="546561"/>
          </a:xfrm>
          <a:prstGeom prst="rect">
            <a:avLst/>
          </a:prstGeom>
          <a:solidFill>
            <a:srgbClr val="F05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bject 4">
            <a:extLst>
              <a:ext uri="{FF2B5EF4-FFF2-40B4-BE49-F238E27FC236}">
                <a16:creationId xmlns:a16="http://schemas.microsoft.com/office/drawing/2014/main" id="{0D6D0B01-E255-4854-96F9-EBF0E65599D6}"/>
              </a:ext>
            </a:extLst>
          </p:cNvPr>
          <p:cNvSpPr txBox="1">
            <a:spLocks/>
          </p:cNvSpPr>
          <p:nvPr/>
        </p:nvSpPr>
        <p:spPr>
          <a:xfrm>
            <a:off x="1973035" y="145772"/>
            <a:ext cx="7170965" cy="96180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12700" rIns="0" bIns="0" rtlCol="0" anchor="ctr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3000" dirty="0">
                <a:solidFill>
                  <a:srgbClr val="057080"/>
                </a:solidFill>
                <a:latin typeface="SVN-Gotham Bold" pitchFamily="2" charset="0"/>
              </a:rPr>
              <a:t>Xu </a:t>
            </a:r>
            <a:r>
              <a:rPr lang="en-US" sz="3000" dirty="0" err="1">
                <a:solidFill>
                  <a:srgbClr val="057080"/>
                </a:solidFill>
                <a:latin typeface="SVN-Gotham Bold" pitchFamily="2" charset="0"/>
              </a:rPr>
              <a:t>hướng</a:t>
            </a:r>
            <a:r>
              <a:rPr lang="en-US" sz="3000" dirty="0">
                <a:solidFill>
                  <a:srgbClr val="057080"/>
                </a:solidFill>
                <a:latin typeface="SVN-Gotham Bold" pitchFamily="2" charset="0"/>
              </a:rPr>
              <a:t> TMĐT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3000" dirty="0" err="1">
                <a:solidFill>
                  <a:srgbClr val="057080"/>
                </a:solidFill>
                <a:latin typeface="SVN-Gotham Bold" pitchFamily="2" charset="0"/>
              </a:rPr>
              <a:t>trong</a:t>
            </a:r>
            <a:r>
              <a:rPr lang="en-US" sz="3000" dirty="0">
                <a:solidFill>
                  <a:srgbClr val="057080"/>
                </a:solidFill>
                <a:latin typeface="SVN-Gotham Bold" pitchFamily="2" charset="0"/>
              </a:rPr>
              <a:t> </a:t>
            </a:r>
            <a:r>
              <a:rPr lang="en-US" sz="3000" dirty="0" err="1">
                <a:solidFill>
                  <a:srgbClr val="057080"/>
                </a:solidFill>
                <a:latin typeface="SVN-Gotham Bold" pitchFamily="2" charset="0"/>
              </a:rPr>
              <a:t>ngành</a:t>
            </a:r>
            <a:r>
              <a:rPr lang="en-US" sz="3000" dirty="0">
                <a:solidFill>
                  <a:srgbClr val="057080"/>
                </a:solidFill>
                <a:latin typeface="SVN-Gotham Bold" pitchFamily="2" charset="0"/>
              </a:rPr>
              <a:t> </a:t>
            </a:r>
            <a:r>
              <a:rPr lang="en-US" sz="3000" dirty="0" err="1">
                <a:solidFill>
                  <a:srgbClr val="057080"/>
                </a:solidFill>
                <a:latin typeface="SVN-Gotham Bold" pitchFamily="2" charset="0"/>
              </a:rPr>
              <a:t>Gỗ</a:t>
            </a:r>
            <a:r>
              <a:rPr lang="en-US" sz="3000" dirty="0">
                <a:solidFill>
                  <a:srgbClr val="057080"/>
                </a:solidFill>
                <a:latin typeface="SVN-Gotham Bold" pitchFamily="2" charset="0"/>
              </a:rPr>
              <a:t> &amp; </a:t>
            </a:r>
            <a:r>
              <a:rPr lang="en-US" sz="3000" dirty="0" err="1">
                <a:solidFill>
                  <a:srgbClr val="057080"/>
                </a:solidFill>
                <a:latin typeface="SVN-Gotham Bold" pitchFamily="2" charset="0"/>
              </a:rPr>
              <a:t>Nội</a:t>
            </a:r>
            <a:r>
              <a:rPr lang="en-US" sz="3000" dirty="0">
                <a:solidFill>
                  <a:srgbClr val="057080"/>
                </a:solidFill>
                <a:latin typeface="SVN-Gotham Bold" pitchFamily="2" charset="0"/>
              </a:rPr>
              <a:t> </a:t>
            </a:r>
            <a:r>
              <a:rPr lang="en-US" sz="3000" dirty="0" err="1">
                <a:solidFill>
                  <a:srgbClr val="057080"/>
                </a:solidFill>
                <a:latin typeface="SVN-Gotham Bold" pitchFamily="2" charset="0"/>
              </a:rPr>
              <a:t>thất</a:t>
            </a:r>
            <a:r>
              <a:rPr lang="en-US" sz="3000" dirty="0">
                <a:solidFill>
                  <a:srgbClr val="057080"/>
                </a:solidFill>
                <a:latin typeface="SVN-Gotham Bold" pitchFamily="2" charset="0"/>
              </a:rPr>
              <a:t> </a:t>
            </a:r>
            <a:r>
              <a:rPr lang="en-US" sz="3000" dirty="0" err="1">
                <a:solidFill>
                  <a:srgbClr val="057080"/>
                </a:solidFill>
                <a:latin typeface="SVN-Gotham Bold" pitchFamily="2" charset="0"/>
              </a:rPr>
              <a:t>thế</a:t>
            </a:r>
            <a:r>
              <a:rPr lang="en-US" sz="3000" dirty="0">
                <a:solidFill>
                  <a:srgbClr val="057080"/>
                </a:solidFill>
                <a:latin typeface="SVN-Gotham Bold" pitchFamily="2" charset="0"/>
              </a:rPr>
              <a:t> </a:t>
            </a:r>
            <a:r>
              <a:rPr lang="en-US" sz="3000" dirty="0" err="1">
                <a:solidFill>
                  <a:srgbClr val="057080"/>
                </a:solidFill>
                <a:latin typeface="SVN-Gotham Bold" pitchFamily="2" charset="0"/>
              </a:rPr>
              <a:t>giới</a:t>
            </a:r>
            <a:endParaRPr lang="en-US" sz="3000" dirty="0">
              <a:solidFill>
                <a:srgbClr val="057080"/>
              </a:solidFill>
              <a:latin typeface="SVN-Gotham Bold" pitchFamily="2" charset="0"/>
            </a:endParaRPr>
          </a:p>
        </p:txBody>
      </p:sp>
      <p:sp>
        <p:nvSpPr>
          <p:cNvPr id="11" name="object 5">
            <a:extLst>
              <a:ext uri="{FF2B5EF4-FFF2-40B4-BE49-F238E27FC236}">
                <a16:creationId xmlns:a16="http://schemas.microsoft.com/office/drawing/2014/main" id="{6695E3AE-95FC-492B-A629-ED4D056F9221}"/>
              </a:ext>
            </a:extLst>
          </p:cNvPr>
          <p:cNvSpPr txBox="1"/>
          <p:nvPr/>
        </p:nvSpPr>
        <p:spPr>
          <a:xfrm>
            <a:off x="474628" y="206934"/>
            <a:ext cx="1366872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FFFFFF"/>
                </a:solidFill>
                <a:latin typeface="SVN-Gotham Light" pitchFamily="2" charset="0"/>
                <a:cs typeface="Carlito"/>
              </a:rPr>
              <a:t>GIỚI</a:t>
            </a:r>
            <a:r>
              <a:rPr sz="1800" b="1" spc="-65" dirty="0">
                <a:solidFill>
                  <a:srgbClr val="FFFFFF"/>
                </a:solidFill>
                <a:latin typeface="SVN-Gotham Light" pitchFamily="2" charset="0"/>
                <a:cs typeface="Carlito"/>
              </a:rPr>
              <a:t> </a:t>
            </a:r>
            <a:r>
              <a:rPr sz="1800" b="1" spc="-5" dirty="0">
                <a:solidFill>
                  <a:srgbClr val="FFFFFF"/>
                </a:solidFill>
                <a:latin typeface="SVN-Gotham Light" pitchFamily="2" charset="0"/>
                <a:cs typeface="Carlito"/>
              </a:rPr>
              <a:t>THIỆU</a:t>
            </a:r>
            <a:endParaRPr sz="1800" dirty="0">
              <a:latin typeface="SVN-Gotham Light" pitchFamily="2" charset="0"/>
              <a:cs typeface="Carlito"/>
            </a:endParaRPr>
          </a:p>
        </p:txBody>
      </p:sp>
    </p:spTree>
    <p:extLst>
      <p:ext uri="{BB962C8B-B14F-4D97-AF65-F5344CB8AC3E}">
        <p14:creationId xmlns:p14="http://schemas.microsoft.com/office/powerpoint/2010/main" val="1582397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F9E1508-1EC9-4642-A3BD-291CFC2B1028}"/>
              </a:ext>
            </a:extLst>
          </p:cNvPr>
          <p:cNvSpPr txBox="1"/>
          <p:nvPr/>
        </p:nvSpPr>
        <p:spPr>
          <a:xfrm>
            <a:off x="0" y="0"/>
            <a:ext cx="3386001" cy="11527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228600" algn="l"/>
              </a:tabLst>
            </a:pPr>
            <a:r>
              <a:rPr lang="en-US" sz="1600" i="1" dirty="0" err="1"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Dịch</a:t>
            </a:r>
            <a:r>
              <a:rPr lang="en-US" sz="1600" i="1" dirty="0"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i="1" dirty="0" err="1"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1600" i="1" dirty="0"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COVID 19 </a:t>
            </a:r>
            <a:r>
              <a:rPr lang="en-US" sz="1600" i="1" dirty="0" err="1"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1600" i="1" dirty="0"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i="1" dirty="0" err="1"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sz="1600" i="1" dirty="0"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i="1" dirty="0" err="1"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đẩy</a:t>
            </a:r>
            <a:r>
              <a:rPr lang="en-US" sz="1600" i="1" dirty="0"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xu </a:t>
            </a:r>
            <a:r>
              <a:rPr lang="en-US" sz="1600" i="1" dirty="0" err="1"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1600" i="1" dirty="0"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Thương </a:t>
            </a:r>
            <a:r>
              <a:rPr lang="en-US" sz="1600" i="1" dirty="0" err="1"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mại</a:t>
            </a:r>
            <a:r>
              <a:rPr lang="en-US" sz="1600" i="1" dirty="0"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i="1" dirty="0" err="1"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1600" i="1" dirty="0"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i="1" dirty="0" err="1"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1600" i="1" dirty="0"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i="1" dirty="0" err="1"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1600" i="1" dirty="0"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i="1" dirty="0" err="1"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1600" i="1" dirty="0"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i="1" dirty="0" err="1"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nhanh</a:t>
            </a:r>
            <a:r>
              <a:rPr lang="en-US" sz="1600" i="1" dirty="0"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i="1" dirty="0" err="1"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chóng</a:t>
            </a:r>
            <a:r>
              <a:rPr lang="en-US" sz="1600" i="1" dirty="0"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i="1" dirty="0" err="1"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endParaRPr lang="en-US" sz="1600" i="1" dirty="0">
              <a:effectLst/>
              <a:latin typeface="SVN-Gotham Light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89A2811-8852-45E9-A59D-41CC5FE2CE26}"/>
              </a:ext>
            </a:extLst>
          </p:cNvPr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6975" y="0"/>
            <a:ext cx="5407025" cy="51435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4CA2D81-ACD6-46C7-881C-BDB86D65E185}"/>
              </a:ext>
            </a:extLst>
          </p:cNvPr>
          <p:cNvSpPr txBox="1"/>
          <p:nvPr/>
        </p:nvSpPr>
        <p:spPr>
          <a:xfrm>
            <a:off x="113466" y="1833545"/>
            <a:ext cx="3386001" cy="22607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228600" algn="l"/>
              </a:tabLst>
            </a:pPr>
            <a:r>
              <a:rPr lang="en-US" sz="1600" b="1" dirty="0"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 </a:t>
            </a:r>
            <a:r>
              <a:rPr lang="en-US" sz="1600" b="1" dirty="0" err="1"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khảo</a:t>
            </a:r>
            <a:r>
              <a:rPr lang="en-US" sz="1600" b="1" dirty="0"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1600" b="1" dirty="0"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600" b="1" dirty="0"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MC Kinsey &amp; Company </a:t>
            </a:r>
            <a:r>
              <a:rPr lang="en-US" sz="1600" dirty="0"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dirty="0"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5/2020): </a:t>
            </a:r>
            <a:r>
              <a:rPr lang="en-US" sz="1600" b="1" dirty="0">
                <a:solidFill>
                  <a:srgbClr val="F0594F"/>
                </a:solidFill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1600" b="1" dirty="0">
                <a:solidFill>
                  <a:srgbClr val="F0594F"/>
                </a:solidFill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u </a:t>
            </a:r>
            <a:r>
              <a:rPr lang="en-US" sz="1600" b="1" dirty="0" err="1">
                <a:solidFill>
                  <a:srgbClr val="F0594F"/>
                </a:solidFill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1600" b="1" dirty="0">
                <a:solidFill>
                  <a:srgbClr val="F0594F"/>
                </a:solidFill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rgbClr val="F0594F"/>
                </a:solidFill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1600" b="1" dirty="0">
                <a:solidFill>
                  <a:srgbClr val="F0594F"/>
                </a:solidFill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rgbClr val="F0594F"/>
                </a:solidFill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1600" b="1" dirty="0">
                <a:solidFill>
                  <a:srgbClr val="F0594F"/>
                </a:solidFill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rgbClr val="F0594F"/>
                </a:solidFill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600" b="1" dirty="0">
                <a:solidFill>
                  <a:srgbClr val="F0594F"/>
                </a:solidFill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rgbClr val="F0594F"/>
                </a:solidFill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khách</a:t>
            </a:r>
            <a:r>
              <a:rPr lang="en-US" sz="1600" b="1" dirty="0">
                <a:solidFill>
                  <a:srgbClr val="F0594F"/>
                </a:solidFill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rgbClr val="F0594F"/>
                </a:solidFill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1600" b="1" dirty="0">
                <a:solidFill>
                  <a:srgbClr val="F0594F"/>
                </a:solidFill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rgbClr val="F0594F"/>
                </a:solidFill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1600" b="1" dirty="0">
                <a:solidFill>
                  <a:srgbClr val="F0594F"/>
                </a:solidFill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rgbClr val="F0594F"/>
                </a:solidFill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1600" b="1" dirty="0">
                <a:solidFill>
                  <a:srgbClr val="F0594F"/>
                </a:solidFill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rgbClr val="F0594F"/>
                </a:solidFill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1600" b="1" dirty="0">
                <a:solidFill>
                  <a:srgbClr val="F0594F"/>
                </a:solidFill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rgbClr val="F0594F"/>
                </a:solidFill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bán</a:t>
            </a:r>
            <a:r>
              <a:rPr lang="en-US" sz="1600" b="1" dirty="0">
                <a:solidFill>
                  <a:srgbClr val="F0594F"/>
                </a:solidFill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rgbClr val="F0594F"/>
                </a:solidFill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1600" b="1" dirty="0">
                <a:solidFill>
                  <a:srgbClr val="F0594F"/>
                </a:solidFill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rgbClr val="F0594F"/>
                </a:solidFill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sz="1600" b="1" dirty="0">
                <a:solidFill>
                  <a:srgbClr val="F0594F"/>
                </a:solidFill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rgbClr val="F0594F"/>
                </a:solidFill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sz="1600" b="1" dirty="0">
                <a:solidFill>
                  <a:srgbClr val="F0594F"/>
                </a:solidFill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sang </a:t>
            </a:r>
            <a:r>
              <a:rPr lang="en-US" sz="1600" b="1" dirty="0" err="1">
                <a:solidFill>
                  <a:srgbClr val="F0594F"/>
                </a:solidFill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600" b="1" dirty="0">
                <a:solidFill>
                  <a:srgbClr val="F0594F"/>
                </a:solidFill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rgbClr val="F0594F"/>
                </a:solidFill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bán</a:t>
            </a:r>
            <a:r>
              <a:rPr lang="en-US" sz="1600" b="1" dirty="0">
                <a:solidFill>
                  <a:srgbClr val="F0594F"/>
                </a:solidFill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rgbClr val="F0594F"/>
                </a:solidFill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1600" b="1" dirty="0">
                <a:solidFill>
                  <a:srgbClr val="F0594F"/>
                </a:solidFill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rgbClr val="F0594F"/>
                </a:solidFill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trực</a:t>
            </a:r>
            <a:r>
              <a:rPr lang="en-US" sz="1600" b="1" dirty="0">
                <a:solidFill>
                  <a:srgbClr val="F0594F"/>
                </a:solidFill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rgbClr val="F0594F"/>
                </a:solidFill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tuyến</a:t>
            </a:r>
            <a:r>
              <a:rPr lang="en-US" sz="1600" b="1" dirty="0">
                <a:solidFill>
                  <a:srgbClr val="F0594F"/>
                </a:solidFill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rgbClr val="F0594F"/>
                </a:solidFill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tăng</a:t>
            </a:r>
            <a:r>
              <a:rPr lang="en-US" sz="1600" b="1" dirty="0">
                <a:solidFill>
                  <a:srgbClr val="F0594F"/>
                </a:solidFill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rgbClr val="F0594F"/>
                </a:solidFill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1600" b="1" dirty="0">
                <a:solidFill>
                  <a:srgbClr val="F0594F"/>
                </a:solidFill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 err="1">
                <a:solidFill>
                  <a:srgbClr val="F0594F"/>
                </a:solidFill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1600" b="1" dirty="0">
                <a:solidFill>
                  <a:srgbClr val="F0594F"/>
                </a:solidFill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2 -3 </a:t>
            </a:r>
            <a:r>
              <a:rPr lang="en-US" sz="1600" b="1" dirty="0" err="1">
                <a:solidFill>
                  <a:srgbClr val="F0594F"/>
                </a:solidFill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1600" b="1" dirty="0">
                <a:solidFill>
                  <a:srgbClr val="F0594F"/>
                </a:solidFill>
                <a:effectLst/>
                <a:latin typeface="SVN-Gotham Light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416630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5">
            <a:extLst>
              <a:ext uri="{FF2B5EF4-FFF2-40B4-BE49-F238E27FC236}">
                <a16:creationId xmlns:a16="http://schemas.microsoft.com/office/drawing/2014/main" id="{D60008F6-F0BD-4571-9439-D7CE26A8CB16}"/>
              </a:ext>
            </a:extLst>
          </p:cNvPr>
          <p:cNvSpPr/>
          <p:nvPr/>
        </p:nvSpPr>
        <p:spPr>
          <a:xfrm>
            <a:off x="99984" y="2331235"/>
            <a:ext cx="3163824" cy="24932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3">
            <a:extLst>
              <a:ext uri="{FF2B5EF4-FFF2-40B4-BE49-F238E27FC236}">
                <a16:creationId xmlns:a16="http://schemas.microsoft.com/office/drawing/2014/main" id="{34A98048-3272-45C5-93A2-559B756149B8}"/>
              </a:ext>
            </a:extLst>
          </p:cNvPr>
          <p:cNvSpPr txBox="1"/>
          <p:nvPr/>
        </p:nvSpPr>
        <p:spPr>
          <a:xfrm>
            <a:off x="864333" y="1505381"/>
            <a:ext cx="1635125" cy="531556"/>
          </a:xfrm>
          <a:prstGeom prst="rect">
            <a:avLst/>
          </a:prstGeom>
        </p:spPr>
        <p:txBody>
          <a:bodyPr vert="horz" wrap="square" lIns="0" tIns="43815" rIns="0" bIns="0" rtlCol="0">
            <a:spAutoFit/>
          </a:bodyPr>
          <a:lstStyle/>
          <a:p>
            <a:pPr marL="215265" marR="5080" indent="-203200">
              <a:spcBef>
                <a:spcPts val="345"/>
              </a:spcBef>
            </a:pPr>
            <a:r>
              <a:rPr sz="1600" spc="-5" dirty="0">
                <a:solidFill>
                  <a:srgbClr val="4C4C4C"/>
                </a:solidFill>
                <a:latin typeface="SVN-Gotham Light" pitchFamily="2" charset="0"/>
              </a:rPr>
              <a:t>Hội </a:t>
            </a:r>
            <a:r>
              <a:rPr sz="1600" dirty="0">
                <a:solidFill>
                  <a:srgbClr val="4C4C4C"/>
                </a:solidFill>
                <a:latin typeface="SVN-Gotham Light" pitchFamily="2" charset="0"/>
              </a:rPr>
              <a:t>chợ </a:t>
            </a:r>
            <a:r>
              <a:rPr sz="1600" spc="-5" dirty="0">
                <a:solidFill>
                  <a:srgbClr val="4C4C4C"/>
                </a:solidFill>
                <a:latin typeface="SVN-Gotham Light" pitchFamily="2" charset="0"/>
              </a:rPr>
              <a:t>quốc</a:t>
            </a:r>
            <a:r>
              <a:rPr sz="1600" spc="-95" dirty="0">
                <a:solidFill>
                  <a:srgbClr val="4C4C4C"/>
                </a:solidFill>
                <a:latin typeface="SVN-Gotham Light" pitchFamily="2" charset="0"/>
              </a:rPr>
              <a:t> </a:t>
            </a:r>
            <a:r>
              <a:rPr sz="1600" dirty="0">
                <a:solidFill>
                  <a:srgbClr val="4C4C4C"/>
                </a:solidFill>
                <a:latin typeface="SVN-Gotham Light" pitchFamily="2" charset="0"/>
              </a:rPr>
              <a:t>tế  </a:t>
            </a:r>
            <a:r>
              <a:rPr sz="1600" b="1" dirty="0">
                <a:solidFill>
                  <a:srgbClr val="4C4C4C"/>
                </a:solidFill>
                <a:latin typeface="SVN-Gotham Light" pitchFamily="2" charset="0"/>
              </a:rPr>
              <a:t>VIFA</a:t>
            </a:r>
            <a:r>
              <a:rPr sz="1600" b="1" spc="-35" dirty="0">
                <a:solidFill>
                  <a:srgbClr val="4C4C4C"/>
                </a:solidFill>
                <a:latin typeface="SVN-Gotham Light" pitchFamily="2" charset="0"/>
              </a:rPr>
              <a:t> </a:t>
            </a:r>
            <a:r>
              <a:rPr sz="1600" b="1" spc="-5" dirty="0">
                <a:solidFill>
                  <a:srgbClr val="4C4C4C"/>
                </a:solidFill>
                <a:latin typeface="SVN-Gotham Light" pitchFamily="2" charset="0"/>
              </a:rPr>
              <a:t>EXPO</a:t>
            </a:r>
            <a:endParaRPr sz="1600" b="1" dirty="0">
              <a:solidFill>
                <a:srgbClr val="4C4C4C"/>
              </a:solidFill>
              <a:latin typeface="SVN-Gotham Light" pitchFamily="2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63ADE3F-8B24-4129-AE41-EB9C7394651B}"/>
              </a:ext>
            </a:extLst>
          </p:cNvPr>
          <p:cNvSpPr/>
          <p:nvPr/>
        </p:nvSpPr>
        <p:spPr>
          <a:xfrm>
            <a:off x="0" y="-4476"/>
            <a:ext cx="1930400" cy="546561"/>
          </a:xfrm>
          <a:prstGeom prst="rect">
            <a:avLst/>
          </a:prstGeom>
          <a:solidFill>
            <a:srgbClr val="057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bject 4">
            <a:extLst>
              <a:ext uri="{FF2B5EF4-FFF2-40B4-BE49-F238E27FC236}">
                <a16:creationId xmlns:a16="http://schemas.microsoft.com/office/drawing/2014/main" id="{20AA30F1-9A43-456E-9786-5298B229794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973035" y="118539"/>
            <a:ext cx="7170965" cy="4873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3000" dirty="0" err="1">
                <a:solidFill>
                  <a:srgbClr val="F0594F"/>
                </a:solidFill>
                <a:latin typeface="SVN-Gotham Bold" pitchFamily="2" charset="0"/>
              </a:rPr>
              <a:t>Hình</a:t>
            </a:r>
            <a:r>
              <a:rPr lang="en-US" sz="3000" dirty="0">
                <a:solidFill>
                  <a:srgbClr val="F0594F"/>
                </a:solidFill>
                <a:latin typeface="SVN-Gotham Bold" pitchFamily="2" charset="0"/>
              </a:rPr>
              <a:t> </a:t>
            </a:r>
            <a:r>
              <a:rPr lang="en-US" sz="3000" dirty="0" err="1">
                <a:solidFill>
                  <a:srgbClr val="F0594F"/>
                </a:solidFill>
                <a:latin typeface="SVN-Gotham Bold" pitchFamily="2" charset="0"/>
              </a:rPr>
              <a:t>thức</a:t>
            </a:r>
            <a:r>
              <a:rPr lang="en-US" sz="3000" dirty="0">
                <a:solidFill>
                  <a:srgbClr val="F0594F"/>
                </a:solidFill>
                <a:latin typeface="SVN-Gotham Bold" pitchFamily="2" charset="0"/>
              </a:rPr>
              <a:t> </a:t>
            </a:r>
            <a:r>
              <a:rPr lang="en-US" sz="3000" dirty="0" err="1">
                <a:solidFill>
                  <a:srgbClr val="F0594F"/>
                </a:solidFill>
                <a:latin typeface="SVN-Gotham Bold" pitchFamily="2" charset="0"/>
              </a:rPr>
              <a:t>thương</a:t>
            </a:r>
            <a:r>
              <a:rPr lang="en-US" sz="3000" dirty="0">
                <a:solidFill>
                  <a:srgbClr val="F0594F"/>
                </a:solidFill>
                <a:latin typeface="SVN-Gotham Bold" pitchFamily="2" charset="0"/>
              </a:rPr>
              <a:t> </a:t>
            </a:r>
            <a:r>
              <a:rPr lang="en-US" sz="3000" dirty="0" err="1">
                <a:solidFill>
                  <a:srgbClr val="F0594F"/>
                </a:solidFill>
                <a:latin typeface="SVN-Gotham Bold" pitchFamily="2" charset="0"/>
              </a:rPr>
              <a:t>mại</a:t>
            </a:r>
            <a:r>
              <a:rPr lang="en-US" sz="3000" dirty="0">
                <a:solidFill>
                  <a:srgbClr val="F0594F"/>
                </a:solidFill>
                <a:latin typeface="SVN-Gotham Bold" pitchFamily="2" charset="0"/>
              </a:rPr>
              <a:t> </a:t>
            </a:r>
            <a:r>
              <a:rPr lang="en-US" sz="3000" dirty="0" err="1">
                <a:solidFill>
                  <a:srgbClr val="F0594F"/>
                </a:solidFill>
                <a:latin typeface="SVN-Gotham Bold" pitchFamily="2" charset="0"/>
              </a:rPr>
              <a:t>truyền</a:t>
            </a:r>
            <a:r>
              <a:rPr lang="en-US" sz="3000" dirty="0">
                <a:solidFill>
                  <a:srgbClr val="F0594F"/>
                </a:solidFill>
                <a:latin typeface="SVN-Gotham Bold" pitchFamily="2" charset="0"/>
              </a:rPr>
              <a:t> </a:t>
            </a:r>
            <a:r>
              <a:rPr lang="en-US" sz="3000" dirty="0" err="1">
                <a:solidFill>
                  <a:srgbClr val="F0594F"/>
                </a:solidFill>
                <a:latin typeface="SVN-Gotham Bold" pitchFamily="2" charset="0"/>
              </a:rPr>
              <a:t>thống</a:t>
            </a:r>
            <a:endParaRPr sz="3000" dirty="0">
              <a:solidFill>
                <a:srgbClr val="F0594F"/>
              </a:solidFill>
              <a:latin typeface="SVN-Gotham Bold" pitchFamily="2" charset="0"/>
            </a:endParaRPr>
          </a:p>
        </p:txBody>
      </p:sp>
      <p:sp>
        <p:nvSpPr>
          <p:cNvPr id="16" name="object 5">
            <a:extLst>
              <a:ext uri="{FF2B5EF4-FFF2-40B4-BE49-F238E27FC236}">
                <a16:creationId xmlns:a16="http://schemas.microsoft.com/office/drawing/2014/main" id="{FD5A6724-6E4B-4024-9A80-AC62624937DA}"/>
              </a:ext>
            </a:extLst>
          </p:cNvPr>
          <p:cNvSpPr txBox="1"/>
          <p:nvPr/>
        </p:nvSpPr>
        <p:spPr>
          <a:xfrm>
            <a:off x="474628" y="206934"/>
            <a:ext cx="1366872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00"/>
              </a:spcBef>
            </a:pPr>
            <a:r>
              <a:rPr lang="en-US" sz="1800" b="1" spc="-10">
                <a:solidFill>
                  <a:srgbClr val="FFFFFF"/>
                </a:solidFill>
                <a:latin typeface="SVN-Gotham Light" pitchFamily="2" charset="0"/>
                <a:cs typeface="Carlito"/>
              </a:rPr>
              <a:t>HAWA</a:t>
            </a:r>
            <a:endParaRPr sz="1800" dirty="0">
              <a:latin typeface="SVN-Gotham Light" pitchFamily="2" charset="0"/>
              <a:cs typeface="Carlito"/>
            </a:endParaRPr>
          </a:p>
        </p:txBody>
      </p:sp>
      <p:sp>
        <p:nvSpPr>
          <p:cNvPr id="2" name="object 9">
            <a:extLst>
              <a:ext uri="{FF2B5EF4-FFF2-40B4-BE49-F238E27FC236}">
                <a16:creationId xmlns:a16="http://schemas.microsoft.com/office/drawing/2014/main" id="{F9D9867E-672B-4B26-8DDF-8F886DCC0604}"/>
              </a:ext>
            </a:extLst>
          </p:cNvPr>
          <p:cNvSpPr txBox="1"/>
          <p:nvPr/>
        </p:nvSpPr>
        <p:spPr>
          <a:xfrm>
            <a:off x="3897937" y="1569081"/>
            <a:ext cx="1635125" cy="290464"/>
          </a:xfrm>
          <a:prstGeom prst="rect">
            <a:avLst/>
          </a:prstGeom>
        </p:spPr>
        <p:txBody>
          <a:bodyPr vert="horz" wrap="square" lIns="0" tIns="43815" rIns="0" bIns="0" rtlCol="0">
            <a:spAutoFit/>
          </a:bodyPr>
          <a:lstStyle/>
          <a:p>
            <a:pPr marL="125095" marR="5080" indent="-113030">
              <a:spcBef>
                <a:spcPts val="345"/>
              </a:spcBef>
            </a:pPr>
            <a:r>
              <a:rPr lang="en-US" sz="1600" b="1" spc="-5" dirty="0">
                <a:solidFill>
                  <a:srgbClr val="4C4C4C"/>
                </a:solidFill>
                <a:latin typeface="SVN-Gotham Light" pitchFamily="2" charset="0"/>
              </a:rPr>
              <a:t>B2B MATCHING</a:t>
            </a:r>
            <a:endParaRPr sz="1600" b="1" dirty="0">
              <a:solidFill>
                <a:srgbClr val="4C4C4C"/>
              </a:solidFill>
              <a:latin typeface="SVN-Gotham Light" pitchFamily="2" charset="0"/>
            </a:endParaRPr>
          </a:p>
        </p:txBody>
      </p:sp>
      <p:pic>
        <p:nvPicPr>
          <p:cNvPr id="3" name="Picture 2" descr="UBM">
            <a:extLst>
              <a:ext uri="{FF2B5EF4-FFF2-40B4-BE49-F238E27FC236}">
                <a16:creationId xmlns:a16="http://schemas.microsoft.com/office/drawing/2014/main" id="{4959BCD9-B096-4286-AB39-5CD72A459E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4" r="13014"/>
          <a:stretch/>
        </p:blipFill>
        <p:spPr bwMode="auto">
          <a:xfrm>
            <a:off x="3217089" y="2285310"/>
            <a:ext cx="2903387" cy="2493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Gerhard Schröder bei den Möbelwerken in Meyenburg">
            <a:extLst>
              <a:ext uri="{FF2B5EF4-FFF2-40B4-BE49-F238E27FC236}">
                <a16:creationId xmlns:a16="http://schemas.microsoft.com/office/drawing/2014/main" id="{8ECB37D2-7136-4059-9AC8-AAB18CFE399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29" r="9431"/>
          <a:stretch/>
        </p:blipFill>
        <p:spPr bwMode="auto">
          <a:xfrm>
            <a:off x="6213654" y="2285309"/>
            <a:ext cx="2924102" cy="2493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bject 9">
            <a:extLst>
              <a:ext uri="{FF2B5EF4-FFF2-40B4-BE49-F238E27FC236}">
                <a16:creationId xmlns:a16="http://schemas.microsoft.com/office/drawing/2014/main" id="{B7265FA5-9AD7-49B1-8625-52CCE9156C23}"/>
              </a:ext>
            </a:extLst>
          </p:cNvPr>
          <p:cNvSpPr txBox="1"/>
          <p:nvPr/>
        </p:nvSpPr>
        <p:spPr>
          <a:xfrm>
            <a:off x="6931541" y="1650613"/>
            <a:ext cx="1852039" cy="290464"/>
          </a:xfrm>
          <a:prstGeom prst="rect">
            <a:avLst/>
          </a:prstGeom>
        </p:spPr>
        <p:txBody>
          <a:bodyPr vert="horz" wrap="square" lIns="0" tIns="43815" rIns="0" bIns="0" rtlCol="0">
            <a:spAutoFit/>
          </a:bodyPr>
          <a:lstStyle/>
          <a:p>
            <a:pPr marL="125095" marR="5080" indent="-113030">
              <a:spcBef>
                <a:spcPts val="345"/>
              </a:spcBef>
            </a:pPr>
            <a:r>
              <a:rPr lang="en-US" sz="1600" b="1" spc="-5" dirty="0">
                <a:solidFill>
                  <a:srgbClr val="4C4C4C"/>
                </a:solidFill>
                <a:latin typeface="SVN-Gotham Light" pitchFamily="2" charset="0"/>
              </a:rPr>
              <a:t>FACTORY VISIT</a:t>
            </a:r>
            <a:endParaRPr sz="1600" b="1" dirty="0">
              <a:solidFill>
                <a:srgbClr val="4C4C4C"/>
              </a:solidFill>
              <a:latin typeface="SVN-Gotham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05300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C5FBA6-AD67-4FDD-976A-2F8CCC2CE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8442C6-EFB1-4A15-9152-6A0167BE2C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67F6A24-7706-4B7E-8C26-42CCF725467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2613"/>
            <a:ext cx="9144000" cy="5168726"/>
          </a:xfrm>
          <a:prstGeom prst="rect">
            <a:avLst/>
          </a:prstGeom>
        </p:spPr>
      </p:pic>
      <p:sp>
        <p:nvSpPr>
          <p:cNvPr id="6" name="Google Shape;130;p25">
            <a:extLst>
              <a:ext uri="{FF2B5EF4-FFF2-40B4-BE49-F238E27FC236}">
                <a16:creationId xmlns:a16="http://schemas.microsoft.com/office/drawing/2014/main" id="{9FA25CB8-9619-4028-A7D5-A13C1C71E760}"/>
              </a:ext>
            </a:extLst>
          </p:cNvPr>
          <p:cNvSpPr txBox="1">
            <a:spLocks/>
          </p:cNvSpPr>
          <p:nvPr/>
        </p:nvSpPr>
        <p:spPr>
          <a:xfrm>
            <a:off x="50479" y="0"/>
            <a:ext cx="2641921" cy="2819400"/>
          </a:xfrm>
          <a:prstGeom prst="rect">
            <a:avLst/>
          </a:prstGeom>
          <a:solidFill>
            <a:srgbClr val="057080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>
              <a:lnSpc>
                <a:spcPct val="150000"/>
              </a:lnSpc>
              <a:buClr>
                <a:schemeClr val="lt1"/>
              </a:buClr>
              <a:buSzPts val="3300"/>
              <a:buFont typeface="Calibri"/>
              <a:buNone/>
            </a:pPr>
            <a:r>
              <a:rPr lang="en-US" sz="1600" b="1" dirty="0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HAWA ONLINE Platform for Exhibition (HOPE) ra </a:t>
            </a:r>
            <a:r>
              <a:rPr lang="en-US" sz="1600" b="1" dirty="0" err="1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đời</a:t>
            </a:r>
            <a:r>
              <a:rPr lang="en-US" sz="1600" b="1" dirty="0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1600" b="1" dirty="0" err="1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mang</a:t>
            </a:r>
            <a:r>
              <a:rPr lang="en-US" sz="1600" b="1" dirty="0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1600" b="1" dirty="0" err="1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đến</a:t>
            </a:r>
            <a:r>
              <a:rPr lang="en-US" sz="1600" b="1" dirty="0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1600" b="1" dirty="0" err="1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công</a:t>
            </a:r>
            <a:r>
              <a:rPr lang="en-US" sz="1600" b="1" dirty="0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1600" b="1" dirty="0" err="1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cụ</a:t>
            </a:r>
            <a:r>
              <a:rPr lang="en-US" sz="1600" b="1" dirty="0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1600" b="1" dirty="0" err="1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để</a:t>
            </a:r>
            <a:r>
              <a:rPr lang="en-US" sz="1600" b="1" dirty="0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1600" b="1" dirty="0" err="1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doanh</a:t>
            </a:r>
            <a:r>
              <a:rPr lang="en-US" sz="1600" b="1" dirty="0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1600" b="1" dirty="0" err="1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nghiệp</a:t>
            </a:r>
            <a:r>
              <a:rPr lang="en-US" sz="1600" b="1" dirty="0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1600" b="1" dirty="0" err="1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thích</a:t>
            </a:r>
            <a:r>
              <a:rPr lang="en-US" sz="1600" b="1" dirty="0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1600" b="1" dirty="0" err="1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ứng</a:t>
            </a:r>
            <a:r>
              <a:rPr lang="en-US" sz="1600" b="1" dirty="0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1600" b="1" dirty="0" err="1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nhanh</a:t>
            </a:r>
            <a:r>
              <a:rPr lang="en-US" sz="1600" b="1" dirty="0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1600" b="1" dirty="0" err="1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chóng</a:t>
            </a:r>
            <a:r>
              <a:rPr lang="en-US" sz="1600" b="1" dirty="0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1600" b="1" dirty="0" err="1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với</a:t>
            </a:r>
            <a:r>
              <a:rPr lang="en-US" sz="1600" b="1" dirty="0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1600" b="1" dirty="0" err="1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môi</a:t>
            </a:r>
            <a:r>
              <a:rPr lang="en-US" sz="1600" b="1" dirty="0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1600" b="1" dirty="0" err="1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trường</a:t>
            </a:r>
            <a:r>
              <a:rPr lang="en-US" sz="1600" b="1" dirty="0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1600" b="1" dirty="0" err="1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và</a:t>
            </a:r>
            <a:r>
              <a:rPr lang="en-US" sz="1600" b="1" dirty="0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1600" b="1" dirty="0" err="1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điều</a:t>
            </a:r>
            <a:r>
              <a:rPr lang="en-US" sz="1600" b="1" dirty="0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1600" b="1" dirty="0" err="1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kiện</a:t>
            </a:r>
            <a:r>
              <a:rPr lang="en-US" sz="1600" b="1" dirty="0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1600" b="1" dirty="0" err="1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kinh</a:t>
            </a:r>
            <a:r>
              <a:rPr lang="en-US" sz="1600" b="1" dirty="0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1600" b="1" dirty="0" err="1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doanh</a:t>
            </a:r>
            <a:r>
              <a:rPr lang="en-US" sz="1600" b="1" dirty="0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1600" b="1" dirty="0" err="1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mới</a:t>
            </a:r>
            <a:r>
              <a:rPr lang="en-US" sz="1600" b="1" dirty="0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BD8B7C3-355B-467A-A775-EC808FC2EC9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502" t="32003" r="7591" b="29006"/>
          <a:stretch/>
        </p:blipFill>
        <p:spPr>
          <a:xfrm>
            <a:off x="3239495" y="2691741"/>
            <a:ext cx="1881621" cy="618460"/>
          </a:xfrm>
          <a:prstGeom prst="rect">
            <a:avLst/>
          </a:prstGeom>
        </p:spPr>
      </p:pic>
      <p:sp>
        <p:nvSpPr>
          <p:cNvPr id="9" name="Google Shape;130;p25">
            <a:extLst>
              <a:ext uri="{FF2B5EF4-FFF2-40B4-BE49-F238E27FC236}">
                <a16:creationId xmlns:a16="http://schemas.microsoft.com/office/drawing/2014/main" id="{D123438E-8E40-4684-803D-B4C8366FDA2E}"/>
              </a:ext>
            </a:extLst>
          </p:cNvPr>
          <p:cNvSpPr txBox="1">
            <a:spLocks/>
          </p:cNvSpPr>
          <p:nvPr/>
        </p:nvSpPr>
        <p:spPr>
          <a:xfrm>
            <a:off x="3239495" y="1165484"/>
            <a:ext cx="3847105" cy="464222"/>
          </a:xfrm>
          <a:prstGeom prst="rect">
            <a:avLst/>
          </a:prstGeom>
          <a:solidFill>
            <a:srgbClr val="00AEAF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>
              <a:lnSpc>
                <a:spcPct val="100000"/>
              </a:lnSpc>
              <a:buClr>
                <a:schemeClr val="lt1"/>
              </a:buClr>
              <a:buSzPts val="3300"/>
              <a:buFont typeface="Calibri"/>
              <a:buNone/>
            </a:pPr>
            <a:r>
              <a:rPr lang="en-US" sz="1600" b="1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HOPE là nền tảng triển lãm trực tuyến, kết nối các doanh nghiệp Việt Nam với các nhà mua hàng </a:t>
            </a:r>
          </a:p>
          <a:p>
            <a:pPr algn="just">
              <a:lnSpc>
                <a:spcPct val="100000"/>
              </a:lnSpc>
              <a:buClr>
                <a:schemeClr val="lt1"/>
              </a:buClr>
              <a:buSzPts val="3300"/>
              <a:buFont typeface="Calibri"/>
              <a:buNone/>
            </a:pPr>
            <a:r>
              <a:rPr lang="en-US" sz="1600" b="1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trong nước và quốc tế</a:t>
            </a:r>
            <a:endParaRPr lang="en-US" sz="1600" b="1" dirty="0">
              <a:solidFill>
                <a:schemeClr val="lt1"/>
              </a:solidFill>
              <a:latin typeface="SVN-Gotham Light" pitchFamily="2" charset="0"/>
              <a:ea typeface="Times New Roman"/>
              <a:cs typeface="Times New Roman" panose="02020603050405020304" pitchFamily="18" charset="0"/>
              <a:sym typeface="Times New Roman"/>
            </a:endParaRPr>
          </a:p>
        </p:txBody>
      </p:sp>
      <p:sp>
        <p:nvSpPr>
          <p:cNvPr id="12" name="Google Shape;130;p25">
            <a:extLst>
              <a:ext uri="{FF2B5EF4-FFF2-40B4-BE49-F238E27FC236}">
                <a16:creationId xmlns:a16="http://schemas.microsoft.com/office/drawing/2014/main" id="{09FAFDDC-212A-4826-8611-46C2D50B5A0A}"/>
              </a:ext>
            </a:extLst>
          </p:cNvPr>
          <p:cNvSpPr txBox="1">
            <a:spLocks/>
          </p:cNvSpPr>
          <p:nvPr/>
        </p:nvSpPr>
        <p:spPr>
          <a:xfrm>
            <a:off x="3253740" y="3582501"/>
            <a:ext cx="3832860" cy="809059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>
              <a:lnSpc>
                <a:spcPct val="100000"/>
              </a:lnSpc>
              <a:buClr>
                <a:schemeClr val="lt1"/>
              </a:buClr>
              <a:buSzPts val="3300"/>
              <a:buFont typeface="Calibri"/>
              <a:buNone/>
            </a:pPr>
            <a:r>
              <a:rPr lang="en-US" sz="1600" b="1" dirty="0" err="1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Sứ</a:t>
            </a:r>
            <a:r>
              <a:rPr lang="en-US" sz="1600" b="1" dirty="0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1600" b="1" dirty="0" err="1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mệnh</a:t>
            </a:r>
            <a:r>
              <a:rPr lang="en-US" sz="1600" b="1" dirty="0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1600" b="1" dirty="0" err="1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của</a:t>
            </a:r>
            <a:r>
              <a:rPr lang="en-US" sz="1600" b="1" dirty="0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 HOPE </a:t>
            </a:r>
            <a:r>
              <a:rPr lang="en-US" sz="1600" b="1" dirty="0" err="1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là</a:t>
            </a:r>
            <a:r>
              <a:rPr lang="en-US" sz="1600" b="1" dirty="0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1600" b="1" dirty="0" err="1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trở</a:t>
            </a:r>
            <a:r>
              <a:rPr lang="en-US" sz="1600" b="1" dirty="0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1600" b="1" dirty="0" err="1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thành</a:t>
            </a:r>
            <a:r>
              <a:rPr lang="en-US" sz="1600" b="1" dirty="0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1600" b="1" dirty="0" err="1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cửa</a:t>
            </a:r>
            <a:r>
              <a:rPr lang="en-US" sz="1600" b="1" dirty="0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1600" b="1" dirty="0" err="1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ngõ</a:t>
            </a:r>
            <a:r>
              <a:rPr lang="en-US" sz="1600" b="1" dirty="0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1600" b="1" dirty="0" err="1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giao</a:t>
            </a:r>
            <a:r>
              <a:rPr lang="en-US" sz="1600" b="1" dirty="0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1600" b="1" dirty="0" err="1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thương</a:t>
            </a:r>
            <a:r>
              <a:rPr lang="en-US" sz="1600" b="1" dirty="0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1600" b="1" dirty="0" err="1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quốc</a:t>
            </a:r>
            <a:r>
              <a:rPr lang="en-US" sz="1600" b="1" dirty="0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1600" b="1" dirty="0" err="1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tế</a:t>
            </a:r>
            <a:r>
              <a:rPr lang="en-US" sz="1600" b="1" dirty="0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1600" b="1" dirty="0" err="1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góp</a:t>
            </a:r>
            <a:r>
              <a:rPr lang="en-US" sz="1600" b="1" dirty="0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1600" b="1" dirty="0" err="1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phần</a:t>
            </a:r>
            <a:r>
              <a:rPr lang="en-US" sz="1600" b="1" dirty="0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1600" b="1" dirty="0" err="1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đưa</a:t>
            </a:r>
            <a:r>
              <a:rPr lang="en-US" sz="1600" b="1" dirty="0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1600" b="1" dirty="0" err="1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ngành</a:t>
            </a:r>
            <a:r>
              <a:rPr lang="en-US" sz="1600" b="1" dirty="0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1600" b="1" dirty="0" err="1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gỗ</a:t>
            </a:r>
            <a:r>
              <a:rPr lang="en-US" sz="1600" b="1" dirty="0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1600" b="1" dirty="0" err="1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và</a:t>
            </a:r>
            <a:r>
              <a:rPr lang="en-US" sz="1600" b="1" dirty="0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1600" b="1" dirty="0" err="1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nội</a:t>
            </a:r>
            <a:r>
              <a:rPr lang="en-US" sz="1600" b="1" dirty="0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1600" b="1" dirty="0" err="1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thất</a:t>
            </a:r>
            <a:r>
              <a:rPr lang="en-US" sz="1600" b="1" dirty="0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 Việt nam </a:t>
            </a:r>
            <a:r>
              <a:rPr lang="en-US" sz="1600" b="1" dirty="0" err="1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lên</a:t>
            </a:r>
            <a:r>
              <a:rPr lang="en-US" sz="1600" b="1" dirty="0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 top </a:t>
            </a:r>
            <a:r>
              <a:rPr lang="en-US" sz="1600" b="1" dirty="0" err="1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đầu</a:t>
            </a:r>
            <a:r>
              <a:rPr lang="en-US" sz="1600" b="1" dirty="0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1600" b="1" dirty="0" err="1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thế</a:t>
            </a:r>
            <a:r>
              <a:rPr lang="en-US" sz="1600" b="1" dirty="0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1600" b="1" dirty="0" err="1">
                <a:solidFill>
                  <a:schemeClr val="lt1"/>
                </a:solidFill>
                <a:latin typeface="SVN-Gotham Light" pitchFamily="2" charset="0"/>
                <a:ea typeface="Times New Roman"/>
                <a:cs typeface="Times New Roman" panose="02020603050405020304" pitchFamily="18" charset="0"/>
                <a:sym typeface="Times New Roman"/>
              </a:rPr>
              <a:t>giới</a:t>
            </a:r>
            <a:endParaRPr lang="en-US" sz="1600" b="1" dirty="0">
              <a:solidFill>
                <a:schemeClr val="lt1"/>
              </a:solidFill>
              <a:latin typeface="SVN-Gotham Light" pitchFamily="2" charset="0"/>
              <a:ea typeface="Times New Roman"/>
              <a:cs typeface="Times New Roman" panose="02020603050405020304" pitchFamily="18" charset="0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15139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2DE250AE-83D6-4F35-BC2B-C704FE75538D}"/>
              </a:ext>
            </a:extLst>
          </p:cNvPr>
          <p:cNvGrpSpPr/>
          <p:nvPr/>
        </p:nvGrpSpPr>
        <p:grpSpPr>
          <a:xfrm>
            <a:off x="-21266" y="0"/>
            <a:ext cx="9165266" cy="5143500"/>
            <a:chOff x="-21266" y="0"/>
            <a:chExt cx="9165266" cy="51435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62D4FC02-0AB0-4ACD-90E9-1D59F0C9F52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9144000" cy="4446971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E5CD57C-506A-417C-9943-CB909CC7F3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21266" y="4425705"/>
              <a:ext cx="9144000" cy="717795"/>
            </a:xfrm>
            <a:prstGeom prst="rect">
              <a:avLst/>
            </a:prstGeom>
          </p:spPr>
        </p:pic>
      </p:grpSp>
      <p:sp>
        <p:nvSpPr>
          <p:cNvPr id="9" name="Arrow: Right 8">
            <a:extLst>
              <a:ext uri="{FF2B5EF4-FFF2-40B4-BE49-F238E27FC236}">
                <a16:creationId xmlns:a16="http://schemas.microsoft.com/office/drawing/2014/main" id="{5D4612D2-92EC-4436-A804-4A3677E93D75}"/>
              </a:ext>
            </a:extLst>
          </p:cNvPr>
          <p:cNvSpPr/>
          <p:nvPr/>
        </p:nvSpPr>
        <p:spPr>
          <a:xfrm flipH="1">
            <a:off x="5209954" y="1036674"/>
            <a:ext cx="999460" cy="372140"/>
          </a:xfrm>
          <a:prstGeom prst="rightArrow">
            <a:avLst/>
          </a:prstGeom>
          <a:solidFill>
            <a:srgbClr val="F05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hlinkClick r:id="rId5"/>
            <a:extLst>
              <a:ext uri="{FF2B5EF4-FFF2-40B4-BE49-F238E27FC236}">
                <a16:creationId xmlns:a16="http://schemas.microsoft.com/office/drawing/2014/main" id="{EA4DD4D7-82C6-4EE4-8423-9BEA3E0371F9}"/>
              </a:ext>
            </a:extLst>
          </p:cNvPr>
          <p:cNvSpPr/>
          <p:nvPr/>
        </p:nvSpPr>
        <p:spPr>
          <a:xfrm>
            <a:off x="3891517" y="797441"/>
            <a:ext cx="1233377" cy="999460"/>
          </a:xfrm>
          <a:prstGeom prst="rect">
            <a:avLst/>
          </a:prstGeom>
          <a:noFill/>
          <a:ln>
            <a:solidFill>
              <a:srgbClr val="F059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225326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7427</TotalTime>
  <Words>600</Words>
  <Application>Microsoft Office PowerPoint</Application>
  <PresentationFormat>On-screen Show (16:9)</PresentationFormat>
  <Paragraphs>86</Paragraphs>
  <Slides>15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9" baseType="lpstr">
      <vt:lpstr>SVN-Gotham Bold</vt:lpstr>
      <vt:lpstr>SVN-Gotham</vt:lpstr>
      <vt:lpstr>Montserrat Black</vt:lpstr>
      <vt:lpstr>Libre Baskerville</vt:lpstr>
      <vt:lpstr>Titillium</vt:lpstr>
      <vt:lpstr>Titillium Light</vt:lpstr>
      <vt:lpstr>Times New Roman</vt:lpstr>
      <vt:lpstr>Calibri</vt:lpstr>
      <vt:lpstr>Lato</vt:lpstr>
      <vt:lpstr>Arial</vt:lpstr>
      <vt:lpstr>Verdana</vt:lpstr>
      <vt:lpstr>Carlito</vt:lpstr>
      <vt:lpstr>SVN-Gotham Light</vt:lpstr>
      <vt:lpstr>Simple Light</vt:lpstr>
      <vt:lpstr>PowerPoint Presentation</vt:lpstr>
      <vt:lpstr>NGÀNH GỖ ỨNG DỤNG THƯƠNG MẠI ĐIỆN TỬ  SỰ CHUYỂN ĐỔI VÀ THÍCH ỨNG</vt:lpstr>
      <vt:lpstr>PowerPoint Presentation</vt:lpstr>
      <vt:lpstr>Ngành gỗ xuất khẩu Việt Nam</vt:lpstr>
      <vt:lpstr>PowerPoint Presentation</vt:lpstr>
      <vt:lpstr>PowerPoint Presentation</vt:lpstr>
      <vt:lpstr>Hình thức thương mại truyền thống</vt:lpstr>
      <vt:lpstr>PowerPoint Presentation</vt:lpstr>
      <vt:lpstr>PowerPoint Presentation</vt:lpstr>
      <vt:lpstr>PowerPoint Presentation</vt:lpstr>
      <vt:lpstr>Các chỉ số của nền tảng HOPE tính đến 10/2020 </vt:lpstr>
      <vt:lpstr>Chuỗi cung ứng theo Thương mại truyền thống &amp; HOPE </vt:lpstr>
      <vt:lpstr>PowerPoint Presentation</vt:lpstr>
      <vt:lpstr>Những thách thức cho doanh nghiệp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Virtual Gateway  to Vietnam Furniture Industry</dc:title>
  <dc:creator>Tong Nguyen</dc:creator>
  <cp:lastModifiedBy>Tra Nguyen</cp:lastModifiedBy>
  <cp:revision>225</cp:revision>
  <cp:lastPrinted>2020-09-24T12:49:30Z</cp:lastPrinted>
  <dcterms:modified xsi:type="dcterms:W3CDTF">2020-11-08T15:13:48Z</dcterms:modified>
</cp:coreProperties>
</file>