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Source Sans Pro"/>
      <p:regular r:id="rId24"/>
      <p:bold r:id="rId25"/>
      <p:italic r:id="rId26"/>
      <p:boldItalic r:id="rId27"/>
    </p:embeddedFont>
    <p:embeddedFont>
      <p:font typeface="Open Sans"/>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32" roundtripDataSignature="AMtx7mgNNf5JRup6JANBaKABE7eAT12B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SourceSansPro-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SourceSansPro-italic.fntdata"/><Relationship Id="rId25" Type="http://schemas.openxmlformats.org/officeDocument/2006/relationships/font" Target="fonts/SourceSansPro-bold.fntdata"/><Relationship Id="rId28" Type="http://schemas.openxmlformats.org/officeDocument/2006/relationships/font" Target="fonts/OpenSans-regular.fntdata"/><Relationship Id="rId27" Type="http://schemas.openxmlformats.org/officeDocument/2006/relationships/font" Target="fonts/SourceSansPro-bold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OpenSans-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boldItalic.fntdata"/><Relationship Id="rId30" Type="http://schemas.openxmlformats.org/officeDocument/2006/relationships/font" Target="fonts/OpenSans-italic.fntdata"/><Relationship Id="rId11" Type="http://schemas.openxmlformats.org/officeDocument/2006/relationships/slide" Target="slides/slide6.xml"/><Relationship Id="rId10" Type="http://schemas.openxmlformats.org/officeDocument/2006/relationships/slide" Target="slides/slide5.xml"/><Relationship Id="rId32"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5" name="Google Shape;68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5" name="Google Shape;71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3" name="Google Shape;73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1" name="Google Shape;75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73" name="Google Shape;77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8" name="Google Shape;79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5" name="Shape 825"/>
        <p:cNvGrpSpPr/>
        <p:nvPr/>
      </p:nvGrpSpPr>
      <p:grpSpPr>
        <a:xfrm>
          <a:off x="0" y="0"/>
          <a:ext cx="0" cy="0"/>
          <a:chOff x="0" y="0"/>
          <a:chExt cx="0" cy="0"/>
        </a:xfrm>
      </p:grpSpPr>
      <p:sp>
        <p:nvSpPr>
          <p:cNvPr id="826" name="Google Shape;826;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7" name="Google Shape;82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4" name="Google Shape;83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0" name="Google Shape;840;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7" name="Google Shape;33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6" name="Google Shape;46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2" name="Google Shape;50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7" name="Google Shape;55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8" name="Google Shape;61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5" name="Google Shape;63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64" name="Google Shape;66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幻灯片" showMasterSp="0" type="title">
  <p:cSld name="TITLE">
    <p:spTree>
      <p:nvGrpSpPr>
        <p:cNvPr id="16" name="Shape 16"/>
        <p:cNvGrpSpPr/>
        <p:nvPr/>
      </p:nvGrpSpPr>
      <p:grpSpPr>
        <a:xfrm>
          <a:off x="0" y="0"/>
          <a:ext cx="0" cy="0"/>
          <a:chOff x="0" y="0"/>
          <a:chExt cx="0" cy="0"/>
        </a:xfrm>
      </p:grpSpPr>
      <p:sp>
        <p:nvSpPr>
          <p:cNvPr id="17" name="Google Shape;17;p20"/>
          <p:cNvSpPr/>
          <p:nvPr/>
        </p:nvSpPr>
        <p:spPr>
          <a:xfrm>
            <a:off x="0" y="0"/>
            <a:ext cx="12192000" cy="6858000"/>
          </a:xfrm>
          <a:prstGeom prst="rect">
            <a:avLst/>
          </a:prstGeom>
          <a:gradFill>
            <a:gsLst>
              <a:gs pos="0">
                <a:srgbClr val="00B0F0"/>
              </a:gs>
              <a:gs pos="100000">
                <a:srgbClr val="0070C0"/>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8" name="Google Shape;18;p20"/>
          <p:cNvSpPr txBox="1"/>
          <p:nvPr>
            <p:ph idx="1" type="subTitle"/>
          </p:nvPr>
        </p:nvSpPr>
        <p:spPr>
          <a:xfrm>
            <a:off x="8407046" y="4590107"/>
            <a:ext cx="3111853" cy="558799"/>
          </a:xfrm>
          <a:prstGeom prst="rect">
            <a:avLst/>
          </a:prstGeom>
          <a:noFill/>
          <a:ln>
            <a:noFill/>
          </a:ln>
        </p:spPr>
        <p:txBody>
          <a:bodyPr anchorCtr="0" anchor="t" bIns="45700" lIns="91425" spcFirstLastPara="1" rIns="91425" wrap="square" tIns="45700">
            <a:normAutofit/>
          </a:bodyPr>
          <a:lstStyle>
            <a:lvl1pPr lvl="0" algn="r">
              <a:lnSpc>
                <a:spcPct val="90000"/>
              </a:lnSpc>
              <a:spcBef>
                <a:spcPts val="1000"/>
              </a:spcBef>
              <a:spcAft>
                <a:spcPts val="0"/>
              </a:spcAft>
              <a:buClr>
                <a:schemeClr val="lt1"/>
              </a:buClr>
              <a:buSzPts val="1600"/>
              <a:buNone/>
              <a:defRPr sz="16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9" name="Google Shape;19;p20"/>
          <p:cNvSpPr txBox="1"/>
          <p:nvPr>
            <p:ph type="ctrTitle"/>
          </p:nvPr>
        </p:nvSpPr>
        <p:spPr>
          <a:xfrm>
            <a:off x="669925" y="2137476"/>
            <a:ext cx="10845800" cy="1929051"/>
          </a:xfrm>
          <a:prstGeom prst="rect">
            <a:avLst/>
          </a:prstGeom>
          <a:noFill/>
          <a:ln>
            <a:noFill/>
          </a:ln>
        </p:spPr>
        <p:txBody>
          <a:bodyPr anchorCtr="0" anchor="b" bIns="45700" lIns="91425" spcFirstLastPara="1" rIns="91425" wrap="square" tIns="45700">
            <a:normAutofit/>
          </a:bodyPr>
          <a:lstStyle>
            <a:lvl1pPr lvl="0" algn="r">
              <a:lnSpc>
                <a:spcPct val="90000"/>
              </a:lnSpc>
              <a:spcBef>
                <a:spcPts val="0"/>
              </a:spcBef>
              <a:spcAft>
                <a:spcPts val="0"/>
              </a:spcAft>
              <a:buClr>
                <a:schemeClr val="lt1"/>
              </a:buClr>
              <a:buSzPts val="4000"/>
              <a:buFont typeface="Arial"/>
              <a:buNone/>
              <a:defRPr sz="4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0" name="Google Shape;20;p20"/>
          <p:cNvSpPr txBox="1"/>
          <p:nvPr>
            <p:ph idx="2" type="body"/>
          </p:nvPr>
        </p:nvSpPr>
        <p:spPr>
          <a:xfrm>
            <a:off x="673099" y="5837829"/>
            <a:ext cx="10845800" cy="296271"/>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400"/>
              <a:buNone/>
              <a:defRPr b="0" sz="1400">
                <a:solidFill>
                  <a:schemeClr val="lt1"/>
                </a:solidFill>
              </a:defRPr>
            </a:lvl1pPr>
            <a:lvl2pPr indent="-228600" lvl="1" marL="914400" algn="l">
              <a:lnSpc>
                <a:spcPct val="90000"/>
              </a:lnSpc>
              <a:spcBef>
                <a:spcPts val="500"/>
              </a:spcBef>
              <a:spcAft>
                <a:spcPts val="0"/>
              </a:spcAft>
              <a:buClr>
                <a:schemeClr val="dk1"/>
              </a:buClr>
              <a:buSzPts val="1600"/>
              <a:buNone/>
              <a:defRPr/>
            </a:lvl2pPr>
            <a:lvl3pPr indent="-228600" lvl="2" marL="1371600" algn="l">
              <a:lnSpc>
                <a:spcPct val="90000"/>
              </a:lnSpc>
              <a:spcBef>
                <a:spcPts val="500"/>
              </a:spcBef>
              <a:spcAft>
                <a:spcPts val="0"/>
              </a:spcAft>
              <a:buClr>
                <a:schemeClr val="dk1"/>
              </a:buClr>
              <a:buSzPts val="1400"/>
              <a:buNone/>
              <a:defRPr/>
            </a:lvl3pPr>
            <a:lvl4pPr indent="-228600" lvl="3" marL="1828800" algn="l">
              <a:lnSpc>
                <a:spcPct val="90000"/>
              </a:lnSpc>
              <a:spcBef>
                <a:spcPts val="500"/>
              </a:spcBef>
              <a:spcAft>
                <a:spcPts val="0"/>
              </a:spcAft>
              <a:buClr>
                <a:schemeClr val="dk1"/>
              </a:buClr>
              <a:buSzPts val="1200"/>
              <a:buNone/>
              <a:defRPr/>
            </a:lvl4pPr>
            <a:lvl5pPr indent="-228600" lvl="4" marL="2286000" algn="l">
              <a:lnSpc>
                <a:spcPct val="90000"/>
              </a:lnSpc>
              <a:spcBef>
                <a:spcPts val="500"/>
              </a:spcBef>
              <a:spcAft>
                <a:spcPts val="0"/>
              </a:spcAft>
              <a:buClr>
                <a:schemeClr val="dk1"/>
              </a:buClr>
              <a:buSzPts val="12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 name="Google Shape;21;p20"/>
          <p:cNvSpPr txBox="1"/>
          <p:nvPr>
            <p:ph idx="3" type="body"/>
          </p:nvPr>
        </p:nvSpPr>
        <p:spPr>
          <a:xfrm>
            <a:off x="673099" y="5837829"/>
            <a:ext cx="10845800" cy="296271"/>
          </a:xfrm>
          <a:prstGeom prst="rect">
            <a:avLst/>
          </a:prstGeom>
          <a:noFill/>
          <a:ln>
            <a:noFill/>
          </a:ln>
        </p:spPr>
        <p:txBody>
          <a:bodyPr anchorCtr="0" anchor="ctr" bIns="45700" lIns="91425" spcFirstLastPara="1" rIns="91425" wrap="square" tIns="45700">
            <a:noAutofit/>
          </a:bodyPr>
          <a:lstStyle>
            <a:lvl1pPr indent="-228600" lvl="0" marL="457200" algn="r">
              <a:lnSpc>
                <a:spcPct val="90000"/>
              </a:lnSpc>
              <a:spcBef>
                <a:spcPts val="1000"/>
              </a:spcBef>
              <a:spcAft>
                <a:spcPts val="0"/>
              </a:spcAft>
              <a:buClr>
                <a:schemeClr val="lt1"/>
              </a:buClr>
              <a:buSzPts val="1400"/>
              <a:buNone/>
              <a:defRPr b="0" sz="1400">
                <a:solidFill>
                  <a:schemeClr val="lt1"/>
                </a:solidFill>
              </a:defRPr>
            </a:lvl1pPr>
            <a:lvl2pPr indent="-228600" lvl="1" marL="914400" algn="l">
              <a:lnSpc>
                <a:spcPct val="90000"/>
              </a:lnSpc>
              <a:spcBef>
                <a:spcPts val="500"/>
              </a:spcBef>
              <a:spcAft>
                <a:spcPts val="0"/>
              </a:spcAft>
              <a:buClr>
                <a:schemeClr val="dk1"/>
              </a:buClr>
              <a:buSzPts val="1600"/>
              <a:buNone/>
              <a:defRPr/>
            </a:lvl2pPr>
            <a:lvl3pPr indent="-228600" lvl="2" marL="1371600" algn="l">
              <a:lnSpc>
                <a:spcPct val="90000"/>
              </a:lnSpc>
              <a:spcBef>
                <a:spcPts val="500"/>
              </a:spcBef>
              <a:spcAft>
                <a:spcPts val="0"/>
              </a:spcAft>
              <a:buClr>
                <a:schemeClr val="dk1"/>
              </a:buClr>
              <a:buSzPts val="1400"/>
              <a:buNone/>
              <a:defRPr/>
            </a:lvl3pPr>
            <a:lvl4pPr indent="-228600" lvl="3" marL="1828800" algn="l">
              <a:lnSpc>
                <a:spcPct val="90000"/>
              </a:lnSpc>
              <a:spcBef>
                <a:spcPts val="500"/>
              </a:spcBef>
              <a:spcAft>
                <a:spcPts val="0"/>
              </a:spcAft>
              <a:buClr>
                <a:schemeClr val="dk1"/>
              </a:buClr>
              <a:buSzPts val="1200"/>
              <a:buNone/>
              <a:defRPr/>
            </a:lvl4pPr>
            <a:lvl5pPr indent="-228600" lvl="4" marL="2286000" algn="l">
              <a:lnSpc>
                <a:spcPct val="90000"/>
              </a:lnSpc>
              <a:spcBef>
                <a:spcPts val="500"/>
              </a:spcBef>
              <a:spcAft>
                <a:spcPts val="0"/>
              </a:spcAft>
              <a:buClr>
                <a:schemeClr val="dk1"/>
              </a:buClr>
              <a:buSzPts val="12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标题和内容">
  <p:cSld name="标题和内容">
    <p:spTree>
      <p:nvGrpSpPr>
        <p:cNvPr id="22" name="Shape 22"/>
        <p:cNvGrpSpPr/>
        <p:nvPr/>
      </p:nvGrpSpPr>
      <p:grpSpPr>
        <a:xfrm>
          <a:off x="0" y="0"/>
          <a:ext cx="0" cy="0"/>
          <a:chOff x="0" y="0"/>
          <a:chExt cx="0" cy="0"/>
        </a:xfrm>
      </p:grpSpPr>
      <p:sp>
        <p:nvSpPr>
          <p:cNvPr id="23" name="Google Shape;23;p21"/>
          <p:cNvSpPr txBox="1"/>
          <p:nvPr>
            <p:ph idx="10" type="dt"/>
          </p:nvPr>
        </p:nvSpPr>
        <p:spPr>
          <a:xfrm>
            <a:off x="5401732" y="6240463"/>
            <a:ext cx="1388536" cy="206381"/>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1"/>
          <p:cNvSpPr txBox="1"/>
          <p:nvPr>
            <p:ph idx="11" type="ftr"/>
          </p:nvPr>
        </p:nvSpPr>
        <p:spPr>
          <a:xfrm>
            <a:off x="669924" y="6240463"/>
            <a:ext cx="4140201" cy="20638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21"/>
          <p:cNvSpPr txBox="1"/>
          <p:nvPr>
            <p:ph idx="12" type="sldNum"/>
          </p:nvPr>
        </p:nvSpPr>
        <p:spPr>
          <a:xfrm>
            <a:off x="8610599" y="6240463"/>
            <a:ext cx="2909888" cy="206381"/>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6" name="Google Shape;26;p21"/>
          <p:cNvSpPr txBox="1"/>
          <p:nvPr>
            <p:ph type="title"/>
          </p:nvPr>
        </p:nvSpPr>
        <p:spPr>
          <a:xfrm>
            <a:off x="669924" y="1"/>
            <a:ext cx="10850563" cy="1028699"/>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1"/>
          <p:cNvSpPr txBox="1"/>
          <p:nvPr>
            <p:ph idx="1" type="body"/>
          </p:nvPr>
        </p:nvSpPr>
        <p:spPr>
          <a:xfrm>
            <a:off x="669925" y="1130299"/>
            <a:ext cx="10850563" cy="500697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30200" lvl="1" marL="914400" algn="l">
              <a:lnSpc>
                <a:spcPct val="90000"/>
              </a:lnSpc>
              <a:spcBef>
                <a:spcPts val="500"/>
              </a:spcBef>
              <a:spcAft>
                <a:spcPts val="0"/>
              </a:spcAft>
              <a:buClr>
                <a:schemeClr val="dk1"/>
              </a:buClr>
              <a:buSzPts val="1600"/>
              <a:buChar char="•"/>
              <a:defRPr/>
            </a:lvl2pPr>
            <a:lvl3pPr indent="-317500" lvl="2" marL="1371600" algn="l">
              <a:lnSpc>
                <a:spcPct val="90000"/>
              </a:lnSpc>
              <a:spcBef>
                <a:spcPts val="500"/>
              </a:spcBef>
              <a:spcAft>
                <a:spcPts val="0"/>
              </a:spcAft>
              <a:buClr>
                <a:schemeClr val="dk1"/>
              </a:buClr>
              <a:buSzPts val="1400"/>
              <a:buChar char="•"/>
              <a:defRPr/>
            </a:lvl3pPr>
            <a:lvl4pPr indent="-304800" lvl="3" marL="1828800" algn="l">
              <a:lnSpc>
                <a:spcPct val="90000"/>
              </a:lnSpc>
              <a:spcBef>
                <a:spcPts val="500"/>
              </a:spcBef>
              <a:spcAft>
                <a:spcPts val="0"/>
              </a:spcAft>
              <a:buClr>
                <a:schemeClr val="dk1"/>
              </a:buClr>
              <a:buSzPts val="1200"/>
              <a:buChar char="•"/>
              <a:defRPr/>
            </a:lvl4pPr>
            <a:lvl5pPr indent="-304800" lvl="4" marL="2286000" algn="l">
              <a:lnSpc>
                <a:spcPct val="90000"/>
              </a:lnSpc>
              <a:spcBef>
                <a:spcPts val="500"/>
              </a:spcBef>
              <a:spcAft>
                <a:spcPts val="0"/>
              </a:spcAft>
              <a:buClr>
                <a:schemeClr val="dk1"/>
              </a:buClr>
              <a:buSzPts val="12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节标题" showMasterSp="0" type="secHead">
  <p:cSld name="SECTION_HEADER">
    <p:spTree>
      <p:nvGrpSpPr>
        <p:cNvPr id="28" name="Shape 28"/>
        <p:cNvGrpSpPr/>
        <p:nvPr/>
      </p:nvGrpSpPr>
      <p:grpSpPr>
        <a:xfrm>
          <a:off x="0" y="0"/>
          <a:ext cx="0" cy="0"/>
          <a:chOff x="0" y="0"/>
          <a:chExt cx="0" cy="0"/>
        </a:xfrm>
      </p:grpSpPr>
      <p:sp>
        <p:nvSpPr>
          <p:cNvPr id="29" name="Google Shape;29;p22"/>
          <p:cNvSpPr/>
          <p:nvPr/>
        </p:nvSpPr>
        <p:spPr>
          <a:xfrm>
            <a:off x="0" y="0"/>
            <a:ext cx="12192000" cy="6858000"/>
          </a:xfrm>
          <a:prstGeom prst="rect">
            <a:avLst/>
          </a:prstGeom>
          <a:gradFill>
            <a:gsLst>
              <a:gs pos="0">
                <a:srgbClr val="00B0F0"/>
              </a:gs>
              <a:gs pos="100000">
                <a:srgbClr val="0070C0"/>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0" name="Google Shape;30;p22"/>
          <p:cNvSpPr txBox="1"/>
          <p:nvPr>
            <p:ph type="title"/>
          </p:nvPr>
        </p:nvSpPr>
        <p:spPr>
          <a:xfrm>
            <a:off x="688339" y="4212003"/>
            <a:ext cx="5419185" cy="89535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2400"/>
              <a:buFont typeface="Arial"/>
              <a:buNone/>
              <a:defRPr b="1"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 name="Google Shape;31;p22"/>
          <p:cNvSpPr txBox="1"/>
          <p:nvPr>
            <p:ph idx="1" type="body"/>
          </p:nvPr>
        </p:nvSpPr>
        <p:spPr>
          <a:xfrm>
            <a:off x="689455" y="5107353"/>
            <a:ext cx="5419185" cy="1015623"/>
          </a:xfrm>
          <a:prstGeom prst="rect">
            <a:avLst/>
          </a:prstGeom>
          <a:noFill/>
          <a:ln>
            <a:noFill/>
          </a:ln>
        </p:spPr>
        <p:txBody>
          <a:bodyPr anchorCtr="0" anchor="t" bIns="45700" lIns="91425" spcFirstLastPara="1" rIns="91425" wrap="square" tIns="45700">
            <a:normAutofit/>
          </a:bodyPr>
          <a:lstStyle>
            <a:lvl1pPr indent="-228600" lvl="0" marL="457200" algn="l">
              <a:lnSpc>
                <a:spcPct val="150000"/>
              </a:lnSpc>
              <a:spcBef>
                <a:spcPts val="0"/>
              </a:spcBef>
              <a:spcAft>
                <a:spcPts val="0"/>
              </a:spcAft>
              <a:buClr>
                <a:schemeClr val="lt1"/>
              </a:buClr>
              <a:buSzPts val="1100"/>
              <a:buNone/>
              <a:defRPr sz="11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grpSp>
        <p:nvGrpSpPr>
          <p:cNvPr id="32" name="Google Shape;32;p22"/>
          <p:cNvGrpSpPr/>
          <p:nvPr/>
        </p:nvGrpSpPr>
        <p:grpSpPr>
          <a:xfrm>
            <a:off x="6326381" y="2313867"/>
            <a:ext cx="5194107" cy="3926596"/>
            <a:chOff x="3888259" y="214313"/>
            <a:chExt cx="7975600" cy="6029326"/>
          </a:xfrm>
        </p:grpSpPr>
        <p:sp>
          <p:nvSpPr>
            <p:cNvPr id="33" name="Google Shape;33;p22"/>
            <p:cNvSpPr/>
            <p:nvPr/>
          </p:nvSpPr>
          <p:spPr>
            <a:xfrm>
              <a:off x="4135909" y="214313"/>
              <a:ext cx="7727950" cy="6029325"/>
            </a:xfrm>
            <a:custGeom>
              <a:rect b="b" l="l" r="r" t="t"/>
              <a:pathLst>
                <a:path extrusionOk="0" h="1830" w="2343">
                  <a:moveTo>
                    <a:pt x="187" y="1830"/>
                  </a:moveTo>
                  <a:cubicBezTo>
                    <a:pt x="2211" y="1830"/>
                    <a:pt x="2211" y="1830"/>
                    <a:pt x="2211" y="1830"/>
                  </a:cubicBezTo>
                  <a:cubicBezTo>
                    <a:pt x="2335" y="1668"/>
                    <a:pt x="2343" y="1418"/>
                    <a:pt x="2288" y="1221"/>
                  </a:cubicBezTo>
                  <a:cubicBezTo>
                    <a:pt x="2260" y="1120"/>
                    <a:pt x="2207" y="1026"/>
                    <a:pt x="2189" y="923"/>
                  </a:cubicBezTo>
                  <a:cubicBezTo>
                    <a:pt x="2165" y="779"/>
                    <a:pt x="2209" y="630"/>
                    <a:pt x="2189" y="485"/>
                  </a:cubicBezTo>
                  <a:cubicBezTo>
                    <a:pt x="2158" y="251"/>
                    <a:pt x="1948" y="58"/>
                    <a:pt x="1714" y="29"/>
                  </a:cubicBezTo>
                  <a:cubicBezTo>
                    <a:pt x="1479" y="0"/>
                    <a:pt x="1237" y="127"/>
                    <a:pt x="1111" y="327"/>
                  </a:cubicBezTo>
                  <a:cubicBezTo>
                    <a:pt x="1058" y="411"/>
                    <a:pt x="1015" y="515"/>
                    <a:pt x="921" y="549"/>
                  </a:cubicBezTo>
                  <a:cubicBezTo>
                    <a:pt x="803" y="590"/>
                    <a:pt x="683" y="495"/>
                    <a:pt x="559" y="476"/>
                  </a:cubicBezTo>
                  <a:cubicBezTo>
                    <a:pt x="446" y="458"/>
                    <a:pt x="329" y="508"/>
                    <a:pt x="248" y="588"/>
                  </a:cubicBezTo>
                  <a:cubicBezTo>
                    <a:pt x="166" y="668"/>
                    <a:pt x="116" y="776"/>
                    <a:pt x="85" y="886"/>
                  </a:cubicBezTo>
                  <a:cubicBezTo>
                    <a:pt x="0" y="1188"/>
                    <a:pt x="14" y="1568"/>
                    <a:pt x="187" y="1830"/>
                  </a:cubicBezTo>
                </a:path>
              </a:pathLst>
            </a:custGeom>
            <a:solidFill>
              <a:srgbClr val="9FE6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 name="Google Shape;34;p22"/>
            <p:cNvSpPr/>
            <p:nvPr/>
          </p:nvSpPr>
          <p:spPr>
            <a:xfrm>
              <a:off x="5283672" y="4702176"/>
              <a:ext cx="6210300" cy="1541463"/>
            </a:xfrm>
            <a:custGeom>
              <a:rect b="b" l="l" r="r" t="t"/>
              <a:pathLst>
                <a:path extrusionOk="0" h="468" w="1883">
                  <a:moveTo>
                    <a:pt x="1599" y="0"/>
                  </a:moveTo>
                  <a:cubicBezTo>
                    <a:pt x="283" y="0"/>
                    <a:pt x="283" y="0"/>
                    <a:pt x="283" y="0"/>
                  </a:cubicBezTo>
                  <a:cubicBezTo>
                    <a:pt x="259" y="0"/>
                    <a:pt x="237" y="12"/>
                    <a:pt x="224" y="32"/>
                  </a:cubicBezTo>
                  <a:cubicBezTo>
                    <a:pt x="11" y="359"/>
                    <a:pt x="11" y="359"/>
                    <a:pt x="11" y="359"/>
                  </a:cubicBezTo>
                  <a:cubicBezTo>
                    <a:pt x="3" y="371"/>
                    <a:pt x="0" y="384"/>
                    <a:pt x="0" y="398"/>
                  </a:cubicBezTo>
                  <a:cubicBezTo>
                    <a:pt x="0" y="436"/>
                    <a:pt x="31" y="468"/>
                    <a:pt x="70" y="468"/>
                  </a:cubicBezTo>
                  <a:cubicBezTo>
                    <a:pt x="1813" y="468"/>
                    <a:pt x="1813" y="468"/>
                    <a:pt x="1813" y="468"/>
                  </a:cubicBezTo>
                  <a:cubicBezTo>
                    <a:pt x="1852" y="468"/>
                    <a:pt x="1883" y="436"/>
                    <a:pt x="1883" y="398"/>
                  </a:cubicBezTo>
                  <a:cubicBezTo>
                    <a:pt x="1883" y="384"/>
                    <a:pt x="1879" y="371"/>
                    <a:pt x="1872" y="359"/>
                  </a:cubicBezTo>
                  <a:cubicBezTo>
                    <a:pt x="1658" y="32"/>
                    <a:pt x="1658" y="32"/>
                    <a:pt x="1658" y="32"/>
                  </a:cubicBezTo>
                  <a:cubicBezTo>
                    <a:pt x="1645" y="12"/>
                    <a:pt x="1623" y="0"/>
                    <a:pt x="1599" y="0"/>
                  </a:cubicBezTo>
                </a:path>
              </a:pathLst>
            </a:custGeom>
            <a:solidFill>
              <a:srgbClr val="0074C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 name="Google Shape;35;p22"/>
            <p:cNvSpPr/>
            <p:nvPr/>
          </p:nvSpPr>
          <p:spPr>
            <a:xfrm>
              <a:off x="5731347" y="4806951"/>
              <a:ext cx="5013325" cy="998538"/>
            </a:xfrm>
            <a:custGeom>
              <a:rect b="b" l="l" r="r" t="t"/>
              <a:pathLst>
                <a:path extrusionOk="0" h="303" w="1520">
                  <a:moveTo>
                    <a:pt x="1511" y="268"/>
                  </a:moveTo>
                  <a:cubicBezTo>
                    <a:pt x="1378" y="30"/>
                    <a:pt x="1378" y="30"/>
                    <a:pt x="1378" y="30"/>
                  </a:cubicBezTo>
                  <a:cubicBezTo>
                    <a:pt x="1368" y="11"/>
                    <a:pt x="1349" y="0"/>
                    <a:pt x="1328" y="0"/>
                  </a:cubicBezTo>
                  <a:cubicBezTo>
                    <a:pt x="197" y="0"/>
                    <a:pt x="197" y="0"/>
                    <a:pt x="197" y="0"/>
                  </a:cubicBezTo>
                  <a:cubicBezTo>
                    <a:pt x="177" y="0"/>
                    <a:pt x="158" y="11"/>
                    <a:pt x="147" y="29"/>
                  </a:cubicBezTo>
                  <a:cubicBezTo>
                    <a:pt x="9" y="267"/>
                    <a:pt x="9" y="267"/>
                    <a:pt x="9" y="267"/>
                  </a:cubicBezTo>
                  <a:cubicBezTo>
                    <a:pt x="0" y="283"/>
                    <a:pt x="12" y="303"/>
                    <a:pt x="30" y="303"/>
                  </a:cubicBezTo>
                  <a:cubicBezTo>
                    <a:pt x="507" y="303"/>
                    <a:pt x="507" y="303"/>
                    <a:pt x="507" y="303"/>
                  </a:cubicBezTo>
                  <a:cubicBezTo>
                    <a:pt x="743" y="303"/>
                    <a:pt x="743" y="303"/>
                    <a:pt x="743" y="303"/>
                  </a:cubicBezTo>
                  <a:cubicBezTo>
                    <a:pt x="818" y="303"/>
                    <a:pt x="818" y="303"/>
                    <a:pt x="818" y="303"/>
                  </a:cubicBezTo>
                  <a:cubicBezTo>
                    <a:pt x="1046" y="303"/>
                    <a:pt x="1046" y="303"/>
                    <a:pt x="1046" y="303"/>
                  </a:cubicBezTo>
                  <a:cubicBezTo>
                    <a:pt x="1490" y="303"/>
                    <a:pt x="1490" y="303"/>
                    <a:pt x="1490" y="303"/>
                  </a:cubicBezTo>
                  <a:cubicBezTo>
                    <a:pt x="1509" y="303"/>
                    <a:pt x="1520" y="284"/>
                    <a:pt x="1511" y="268"/>
                  </a:cubicBezTo>
                </a:path>
              </a:pathLst>
            </a:custGeom>
            <a:solidFill>
              <a:srgbClr val="EFEDF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 name="Google Shape;36;p22"/>
            <p:cNvSpPr/>
            <p:nvPr/>
          </p:nvSpPr>
          <p:spPr>
            <a:xfrm>
              <a:off x="10633547" y="5186363"/>
              <a:ext cx="273050" cy="239713"/>
            </a:xfrm>
            <a:custGeom>
              <a:rect b="b" l="l" r="r" t="t"/>
              <a:pathLst>
                <a:path extrusionOk="0" h="73" w="83">
                  <a:moveTo>
                    <a:pt x="78" y="35"/>
                  </a:moveTo>
                  <a:cubicBezTo>
                    <a:pt x="83" y="55"/>
                    <a:pt x="71" y="71"/>
                    <a:pt x="51" y="72"/>
                  </a:cubicBezTo>
                  <a:cubicBezTo>
                    <a:pt x="31" y="73"/>
                    <a:pt x="10" y="57"/>
                    <a:pt x="5" y="38"/>
                  </a:cubicBezTo>
                  <a:cubicBezTo>
                    <a:pt x="0" y="18"/>
                    <a:pt x="12" y="2"/>
                    <a:pt x="32" y="1"/>
                  </a:cubicBezTo>
                  <a:cubicBezTo>
                    <a:pt x="52" y="0"/>
                    <a:pt x="73" y="16"/>
                    <a:pt x="78" y="35"/>
                  </a:cubicBezTo>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 name="Google Shape;37;p22"/>
            <p:cNvSpPr/>
            <p:nvPr/>
          </p:nvSpPr>
          <p:spPr>
            <a:xfrm>
              <a:off x="5283672" y="5943601"/>
              <a:ext cx="6210300" cy="300038"/>
            </a:xfrm>
            <a:custGeom>
              <a:rect b="b" l="l" r="r" t="t"/>
              <a:pathLst>
                <a:path extrusionOk="0" h="91" w="1883">
                  <a:moveTo>
                    <a:pt x="1883" y="21"/>
                  </a:moveTo>
                  <a:cubicBezTo>
                    <a:pt x="1883" y="59"/>
                    <a:pt x="1852" y="91"/>
                    <a:pt x="1813" y="91"/>
                  </a:cubicBezTo>
                  <a:cubicBezTo>
                    <a:pt x="70" y="91"/>
                    <a:pt x="70" y="91"/>
                    <a:pt x="70" y="91"/>
                  </a:cubicBezTo>
                  <a:cubicBezTo>
                    <a:pt x="50" y="91"/>
                    <a:pt x="33" y="83"/>
                    <a:pt x="20" y="70"/>
                  </a:cubicBezTo>
                  <a:cubicBezTo>
                    <a:pt x="7" y="58"/>
                    <a:pt x="0" y="40"/>
                    <a:pt x="0" y="21"/>
                  </a:cubicBezTo>
                  <a:cubicBezTo>
                    <a:pt x="0" y="14"/>
                    <a:pt x="1" y="7"/>
                    <a:pt x="3" y="0"/>
                  </a:cubicBezTo>
                  <a:cubicBezTo>
                    <a:pt x="1880" y="0"/>
                    <a:pt x="1880" y="0"/>
                    <a:pt x="1880" y="0"/>
                  </a:cubicBezTo>
                  <a:cubicBezTo>
                    <a:pt x="1882" y="7"/>
                    <a:pt x="1883" y="14"/>
                    <a:pt x="1883" y="2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 name="Google Shape;38;p22"/>
            <p:cNvSpPr/>
            <p:nvPr/>
          </p:nvSpPr>
          <p:spPr>
            <a:xfrm>
              <a:off x="9103197" y="3614738"/>
              <a:ext cx="1417638" cy="2190750"/>
            </a:xfrm>
            <a:custGeom>
              <a:rect b="b" l="l" r="r" t="t"/>
              <a:pathLst>
                <a:path extrusionOk="0" h="665" w="430">
                  <a:moveTo>
                    <a:pt x="24" y="665"/>
                  </a:moveTo>
                  <a:cubicBezTo>
                    <a:pt x="24" y="665"/>
                    <a:pt x="0" y="150"/>
                    <a:pt x="396" y="0"/>
                  </a:cubicBezTo>
                  <a:cubicBezTo>
                    <a:pt x="396" y="0"/>
                    <a:pt x="430" y="399"/>
                    <a:pt x="179" y="665"/>
                  </a:cubicBezTo>
                  <a:cubicBezTo>
                    <a:pt x="24" y="665"/>
                    <a:pt x="24" y="665"/>
                    <a:pt x="24" y="665"/>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9" name="Google Shape;39;p22"/>
            <p:cNvSpPr/>
            <p:nvPr/>
          </p:nvSpPr>
          <p:spPr>
            <a:xfrm>
              <a:off x="9877897" y="3614738"/>
              <a:ext cx="530225" cy="922338"/>
            </a:xfrm>
            <a:custGeom>
              <a:rect b="b" l="l" r="r" t="t"/>
              <a:pathLst>
                <a:path extrusionOk="0" h="280" w="161">
                  <a:moveTo>
                    <a:pt x="97" y="92"/>
                  </a:moveTo>
                  <a:cubicBezTo>
                    <a:pt x="69" y="138"/>
                    <a:pt x="34" y="199"/>
                    <a:pt x="0" y="275"/>
                  </a:cubicBezTo>
                  <a:cubicBezTo>
                    <a:pt x="0" y="278"/>
                    <a:pt x="0" y="280"/>
                    <a:pt x="0" y="280"/>
                  </a:cubicBezTo>
                  <a:cubicBezTo>
                    <a:pt x="0" y="280"/>
                    <a:pt x="0" y="280"/>
                    <a:pt x="0" y="280"/>
                  </a:cubicBezTo>
                  <a:cubicBezTo>
                    <a:pt x="17" y="244"/>
                    <a:pt x="33" y="211"/>
                    <a:pt x="49" y="181"/>
                  </a:cubicBezTo>
                  <a:cubicBezTo>
                    <a:pt x="49" y="182"/>
                    <a:pt x="49" y="182"/>
                    <a:pt x="49" y="182"/>
                  </a:cubicBezTo>
                  <a:cubicBezTo>
                    <a:pt x="49" y="182"/>
                    <a:pt x="49" y="182"/>
                    <a:pt x="49" y="182"/>
                  </a:cubicBezTo>
                  <a:cubicBezTo>
                    <a:pt x="49" y="182"/>
                    <a:pt x="49" y="182"/>
                    <a:pt x="49" y="182"/>
                  </a:cubicBezTo>
                  <a:cubicBezTo>
                    <a:pt x="48" y="182"/>
                    <a:pt x="48" y="182"/>
                    <a:pt x="48" y="182"/>
                  </a:cubicBezTo>
                  <a:cubicBezTo>
                    <a:pt x="48" y="182"/>
                    <a:pt x="47" y="181"/>
                    <a:pt x="47" y="181"/>
                  </a:cubicBezTo>
                  <a:cubicBezTo>
                    <a:pt x="47" y="180"/>
                    <a:pt x="47" y="179"/>
                    <a:pt x="48" y="179"/>
                  </a:cubicBezTo>
                  <a:cubicBezTo>
                    <a:pt x="48" y="179"/>
                    <a:pt x="49" y="179"/>
                    <a:pt x="51" y="178"/>
                  </a:cubicBezTo>
                  <a:cubicBezTo>
                    <a:pt x="67" y="147"/>
                    <a:pt x="83" y="120"/>
                    <a:pt x="97" y="97"/>
                  </a:cubicBezTo>
                  <a:cubicBezTo>
                    <a:pt x="97" y="96"/>
                    <a:pt x="97" y="94"/>
                    <a:pt x="97" y="92"/>
                  </a:cubicBezTo>
                  <a:moveTo>
                    <a:pt x="161" y="0"/>
                  </a:moveTo>
                  <a:cubicBezTo>
                    <a:pt x="160" y="1"/>
                    <a:pt x="159" y="1"/>
                    <a:pt x="158" y="1"/>
                  </a:cubicBezTo>
                  <a:cubicBezTo>
                    <a:pt x="158" y="1"/>
                    <a:pt x="158" y="1"/>
                    <a:pt x="158" y="1"/>
                  </a:cubicBezTo>
                  <a:cubicBezTo>
                    <a:pt x="159" y="1"/>
                    <a:pt x="160" y="1"/>
                    <a:pt x="161" y="0"/>
                  </a:cubicBezTo>
                  <a:cubicBezTo>
                    <a:pt x="161" y="0"/>
                    <a:pt x="161" y="1"/>
                    <a:pt x="161" y="2"/>
                  </a:cubicBezTo>
                  <a:cubicBezTo>
                    <a:pt x="161" y="2"/>
                    <a:pt x="161" y="2"/>
                    <a:pt x="161" y="2"/>
                  </a:cubicBezTo>
                  <a:cubicBezTo>
                    <a:pt x="161" y="1"/>
                    <a:pt x="161" y="0"/>
                    <a:pt x="16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0" name="Google Shape;40;p22"/>
            <p:cNvSpPr/>
            <p:nvPr/>
          </p:nvSpPr>
          <p:spPr>
            <a:xfrm>
              <a:off x="10196984" y="3614738"/>
              <a:ext cx="211138" cy="319088"/>
            </a:xfrm>
            <a:custGeom>
              <a:rect b="b" l="l" r="r" t="t"/>
              <a:pathLst>
                <a:path extrusionOk="0" h="97" w="64">
                  <a:moveTo>
                    <a:pt x="64" y="0"/>
                  </a:moveTo>
                  <a:cubicBezTo>
                    <a:pt x="63" y="1"/>
                    <a:pt x="62" y="1"/>
                    <a:pt x="61" y="1"/>
                  </a:cubicBezTo>
                  <a:cubicBezTo>
                    <a:pt x="55" y="9"/>
                    <a:pt x="32" y="40"/>
                    <a:pt x="0" y="92"/>
                  </a:cubicBezTo>
                  <a:cubicBezTo>
                    <a:pt x="0" y="94"/>
                    <a:pt x="0" y="96"/>
                    <a:pt x="0" y="97"/>
                  </a:cubicBezTo>
                  <a:cubicBezTo>
                    <a:pt x="12" y="78"/>
                    <a:pt x="22" y="61"/>
                    <a:pt x="32" y="48"/>
                  </a:cubicBezTo>
                  <a:cubicBezTo>
                    <a:pt x="42" y="32"/>
                    <a:pt x="50" y="21"/>
                    <a:pt x="56" y="13"/>
                  </a:cubicBezTo>
                  <a:cubicBezTo>
                    <a:pt x="59" y="9"/>
                    <a:pt x="61" y="6"/>
                    <a:pt x="62" y="4"/>
                  </a:cubicBezTo>
                  <a:cubicBezTo>
                    <a:pt x="63" y="3"/>
                    <a:pt x="64" y="3"/>
                    <a:pt x="64" y="2"/>
                  </a:cubicBezTo>
                  <a:cubicBezTo>
                    <a:pt x="64" y="1"/>
                    <a:pt x="64" y="0"/>
                    <a:pt x="64"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1" name="Google Shape;41;p22"/>
            <p:cNvSpPr/>
            <p:nvPr/>
          </p:nvSpPr>
          <p:spPr>
            <a:xfrm>
              <a:off x="9577859" y="4537076"/>
              <a:ext cx="300038" cy="793750"/>
            </a:xfrm>
            <a:custGeom>
              <a:rect b="b" l="l" r="r" t="t"/>
              <a:pathLst>
                <a:path extrusionOk="0" h="241" w="91">
                  <a:moveTo>
                    <a:pt x="15" y="189"/>
                  </a:moveTo>
                  <a:cubicBezTo>
                    <a:pt x="10" y="205"/>
                    <a:pt x="5" y="221"/>
                    <a:pt x="0" y="237"/>
                  </a:cubicBezTo>
                  <a:cubicBezTo>
                    <a:pt x="1" y="239"/>
                    <a:pt x="2" y="240"/>
                    <a:pt x="2" y="241"/>
                  </a:cubicBezTo>
                  <a:cubicBezTo>
                    <a:pt x="7" y="223"/>
                    <a:pt x="13" y="206"/>
                    <a:pt x="18" y="189"/>
                  </a:cubicBezTo>
                  <a:cubicBezTo>
                    <a:pt x="18" y="190"/>
                    <a:pt x="18" y="190"/>
                    <a:pt x="17" y="190"/>
                  </a:cubicBezTo>
                  <a:cubicBezTo>
                    <a:pt x="17" y="190"/>
                    <a:pt x="17" y="190"/>
                    <a:pt x="17" y="190"/>
                  </a:cubicBezTo>
                  <a:cubicBezTo>
                    <a:pt x="16" y="190"/>
                    <a:pt x="16" y="190"/>
                    <a:pt x="16" y="189"/>
                  </a:cubicBezTo>
                  <a:cubicBezTo>
                    <a:pt x="16" y="189"/>
                    <a:pt x="16" y="189"/>
                    <a:pt x="15" y="189"/>
                  </a:cubicBezTo>
                  <a:moveTo>
                    <a:pt x="89" y="0"/>
                  </a:moveTo>
                  <a:cubicBezTo>
                    <a:pt x="64" y="55"/>
                    <a:pt x="39" y="117"/>
                    <a:pt x="17" y="185"/>
                  </a:cubicBezTo>
                  <a:cubicBezTo>
                    <a:pt x="18" y="187"/>
                    <a:pt x="18" y="188"/>
                    <a:pt x="18" y="188"/>
                  </a:cubicBezTo>
                  <a:cubicBezTo>
                    <a:pt x="18" y="188"/>
                    <a:pt x="18" y="188"/>
                    <a:pt x="18" y="188"/>
                  </a:cubicBezTo>
                  <a:cubicBezTo>
                    <a:pt x="18" y="189"/>
                    <a:pt x="18" y="189"/>
                    <a:pt x="18" y="189"/>
                  </a:cubicBezTo>
                  <a:cubicBezTo>
                    <a:pt x="30" y="154"/>
                    <a:pt x="41" y="121"/>
                    <a:pt x="54" y="90"/>
                  </a:cubicBezTo>
                  <a:cubicBezTo>
                    <a:pt x="53" y="90"/>
                    <a:pt x="53" y="90"/>
                    <a:pt x="53" y="90"/>
                  </a:cubicBezTo>
                  <a:cubicBezTo>
                    <a:pt x="53" y="90"/>
                    <a:pt x="53" y="90"/>
                    <a:pt x="53" y="90"/>
                  </a:cubicBezTo>
                  <a:cubicBezTo>
                    <a:pt x="52" y="90"/>
                    <a:pt x="52" y="89"/>
                    <a:pt x="51" y="88"/>
                  </a:cubicBezTo>
                  <a:cubicBezTo>
                    <a:pt x="51" y="88"/>
                    <a:pt x="52" y="87"/>
                    <a:pt x="53" y="87"/>
                  </a:cubicBezTo>
                  <a:cubicBezTo>
                    <a:pt x="53" y="87"/>
                    <a:pt x="53" y="87"/>
                    <a:pt x="55" y="87"/>
                  </a:cubicBezTo>
                  <a:cubicBezTo>
                    <a:pt x="67" y="56"/>
                    <a:pt x="79" y="28"/>
                    <a:pt x="91" y="1"/>
                  </a:cubicBezTo>
                  <a:cubicBezTo>
                    <a:pt x="91" y="1"/>
                    <a:pt x="91" y="1"/>
                    <a:pt x="90" y="1"/>
                  </a:cubicBezTo>
                  <a:cubicBezTo>
                    <a:pt x="90" y="1"/>
                    <a:pt x="90" y="1"/>
                    <a:pt x="90" y="1"/>
                  </a:cubicBezTo>
                  <a:cubicBezTo>
                    <a:pt x="89" y="1"/>
                    <a:pt x="89" y="1"/>
                    <a:pt x="89" y="0"/>
                  </a:cubicBezTo>
                  <a:cubicBezTo>
                    <a:pt x="89" y="0"/>
                    <a:pt x="89" y="0"/>
                    <a:pt x="89"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2" name="Google Shape;42;p22"/>
            <p:cNvSpPr/>
            <p:nvPr/>
          </p:nvSpPr>
          <p:spPr>
            <a:xfrm>
              <a:off x="10039822" y="4125913"/>
              <a:ext cx="355600" cy="85725"/>
            </a:xfrm>
            <a:custGeom>
              <a:rect b="b" l="l" r="r" t="t"/>
              <a:pathLst>
                <a:path extrusionOk="0" h="26" w="108">
                  <a:moveTo>
                    <a:pt x="42" y="12"/>
                  </a:moveTo>
                  <a:cubicBezTo>
                    <a:pt x="23" y="17"/>
                    <a:pt x="8" y="21"/>
                    <a:pt x="2" y="23"/>
                  </a:cubicBezTo>
                  <a:cubicBezTo>
                    <a:pt x="1" y="24"/>
                    <a:pt x="1" y="25"/>
                    <a:pt x="0" y="26"/>
                  </a:cubicBezTo>
                  <a:cubicBezTo>
                    <a:pt x="0" y="26"/>
                    <a:pt x="0" y="26"/>
                    <a:pt x="0" y="26"/>
                  </a:cubicBezTo>
                  <a:cubicBezTo>
                    <a:pt x="1" y="26"/>
                    <a:pt x="5" y="25"/>
                    <a:pt x="10" y="24"/>
                  </a:cubicBezTo>
                  <a:cubicBezTo>
                    <a:pt x="17" y="21"/>
                    <a:pt x="29" y="18"/>
                    <a:pt x="42" y="15"/>
                  </a:cubicBezTo>
                  <a:cubicBezTo>
                    <a:pt x="42" y="14"/>
                    <a:pt x="42" y="13"/>
                    <a:pt x="42" y="12"/>
                  </a:cubicBezTo>
                  <a:moveTo>
                    <a:pt x="108" y="0"/>
                  </a:moveTo>
                  <a:cubicBezTo>
                    <a:pt x="108" y="1"/>
                    <a:pt x="108" y="2"/>
                    <a:pt x="108" y="3"/>
                  </a:cubicBezTo>
                  <a:cubicBezTo>
                    <a:pt x="108" y="3"/>
                    <a:pt x="108" y="3"/>
                    <a:pt x="108" y="3"/>
                  </a:cubicBezTo>
                  <a:cubicBezTo>
                    <a:pt x="108" y="2"/>
                    <a:pt x="108" y="1"/>
                    <a:pt x="108" y="0"/>
                  </a:cubicBezTo>
                  <a:cubicBezTo>
                    <a:pt x="108" y="0"/>
                    <a:pt x="108" y="0"/>
                    <a:pt x="10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3" name="Google Shape;43;p22"/>
            <p:cNvSpPr/>
            <p:nvPr/>
          </p:nvSpPr>
          <p:spPr>
            <a:xfrm>
              <a:off x="10177934" y="4125913"/>
              <a:ext cx="217488" cy="49213"/>
            </a:xfrm>
            <a:custGeom>
              <a:rect b="b" l="l" r="r" t="t"/>
              <a:pathLst>
                <a:path extrusionOk="0" h="15" w="66">
                  <a:moveTo>
                    <a:pt x="66" y="0"/>
                  </a:moveTo>
                  <a:cubicBezTo>
                    <a:pt x="66" y="0"/>
                    <a:pt x="66" y="0"/>
                    <a:pt x="66" y="0"/>
                  </a:cubicBezTo>
                  <a:cubicBezTo>
                    <a:pt x="44" y="3"/>
                    <a:pt x="20" y="8"/>
                    <a:pt x="0" y="12"/>
                  </a:cubicBezTo>
                  <a:cubicBezTo>
                    <a:pt x="0" y="13"/>
                    <a:pt x="0" y="14"/>
                    <a:pt x="0" y="15"/>
                  </a:cubicBezTo>
                  <a:cubicBezTo>
                    <a:pt x="20" y="10"/>
                    <a:pt x="44" y="6"/>
                    <a:pt x="66" y="3"/>
                  </a:cubicBezTo>
                  <a:cubicBezTo>
                    <a:pt x="66" y="2"/>
                    <a:pt x="66" y="1"/>
                    <a:pt x="66" y="0"/>
                  </a:cubicBezTo>
                  <a:cubicBezTo>
                    <a:pt x="66" y="0"/>
                    <a:pt x="66" y="0"/>
                    <a:pt x="66"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4" name="Google Shape;44;p22"/>
            <p:cNvSpPr/>
            <p:nvPr/>
          </p:nvSpPr>
          <p:spPr>
            <a:xfrm>
              <a:off x="10031884" y="4200526"/>
              <a:ext cx="14288" cy="14288"/>
            </a:xfrm>
            <a:custGeom>
              <a:rect b="b" l="l" r="r" t="t"/>
              <a:pathLst>
                <a:path extrusionOk="0" h="4" w="4">
                  <a:moveTo>
                    <a:pt x="4" y="0"/>
                  </a:moveTo>
                  <a:cubicBezTo>
                    <a:pt x="2" y="1"/>
                    <a:pt x="1" y="1"/>
                    <a:pt x="1" y="1"/>
                  </a:cubicBezTo>
                  <a:cubicBezTo>
                    <a:pt x="0" y="1"/>
                    <a:pt x="0" y="2"/>
                    <a:pt x="0" y="3"/>
                  </a:cubicBezTo>
                  <a:cubicBezTo>
                    <a:pt x="0" y="3"/>
                    <a:pt x="1" y="4"/>
                    <a:pt x="1" y="4"/>
                  </a:cubicBezTo>
                  <a:cubicBezTo>
                    <a:pt x="1" y="4"/>
                    <a:pt x="1" y="4"/>
                    <a:pt x="2" y="4"/>
                  </a:cubicBezTo>
                  <a:cubicBezTo>
                    <a:pt x="2" y="4"/>
                    <a:pt x="2" y="4"/>
                    <a:pt x="2" y="4"/>
                  </a:cubicBezTo>
                  <a:cubicBezTo>
                    <a:pt x="2" y="4"/>
                    <a:pt x="2" y="4"/>
                    <a:pt x="2" y="3"/>
                  </a:cubicBezTo>
                  <a:cubicBezTo>
                    <a:pt x="2" y="3"/>
                    <a:pt x="2" y="3"/>
                    <a:pt x="2" y="3"/>
                  </a:cubicBezTo>
                  <a:cubicBezTo>
                    <a:pt x="3" y="2"/>
                    <a:pt x="3" y="1"/>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5" name="Google Shape;45;p22"/>
            <p:cNvSpPr/>
            <p:nvPr/>
          </p:nvSpPr>
          <p:spPr>
            <a:xfrm>
              <a:off x="9838209" y="3960813"/>
              <a:ext cx="39688" cy="579438"/>
            </a:xfrm>
            <a:custGeom>
              <a:rect b="b" l="l" r="r" t="t"/>
              <a:pathLst>
                <a:path extrusionOk="0" h="176" w="12">
                  <a:moveTo>
                    <a:pt x="12" y="175"/>
                  </a:moveTo>
                  <a:cubicBezTo>
                    <a:pt x="12" y="176"/>
                    <a:pt x="12" y="176"/>
                    <a:pt x="12" y="176"/>
                  </a:cubicBezTo>
                  <a:cubicBezTo>
                    <a:pt x="12" y="176"/>
                    <a:pt x="12" y="176"/>
                    <a:pt x="12" y="175"/>
                  </a:cubicBezTo>
                  <a:moveTo>
                    <a:pt x="4" y="0"/>
                  </a:moveTo>
                  <a:cubicBezTo>
                    <a:pt x="3" y="1"/>
                    <a:pt x="2" y="2"/>
                    <a:pt x="2" y="2"/>
                  </a:cubicBezTo>
                  <a:cubicBezTo>
                    <a:pt x="1" y="11"/>
                    <a:pt x="0" y="22"/>
                    <a:pt x="0" y="34"/>
                  </a:cubicBezTo>
                  <a:cubicBezTo>
                    <a:pt x="0" y="90"/>
                    <a:pt x="9" y="169"/>
                    <a:pt x="10" y="175"/>
                  </a:cubicBezTo>
                  <a:cubicBezTo>
                    <a:pt x="10" y="173"/>
                    <a:pt x="11" y="172"/>
                    <a:pt x="12" y="170"/>
                  </a:cubicBezTo>
                  <a:cubicBezTo>
                    <a:pt x="12" y="168"/>
                    <a:pt x="11" y="165"/>
                    <a:pt x="11" y="161"/>
                  </a:cubicBezTo>
                  <a:cubicBezTo>
                    <a:pt x="8" y="135"/>
                    <a:pt x="3" y="77"/>
                    <a:pt x="3" y="34"/>
                  </a:cubicBezTo>
                  <a:cubicBezTo>
                    <a:pt x="3" y="21"/>
                    <a:pt x="4" y="10"/>
                    <a:pt x="5" y="1"/>
                  </a:cubicBezTo>
                  <a:cubicBezTo>
                    <a:pt x="5" y="1"/>
                    <a:pt x="4" y="0"/>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6" name="Google Shape;46;p22"/>
            <p:cNvSpPr/>
            <p:nvPr/>
          </p:nvSpPr>
          <p:spPr>
            <a:xfrm>
              <a:off x="9871547" y="4521201"/>
              <a:ext cx="6350" cy="19050"/>
            </a:xfrm>
            <a:custGeom>
              <a:rect b="b" l="l" r="r" t="t"/>
              <a:pathLst>
                <a:path extrusionOk="0" h="6" w="2">
                  <a:moveTo>
                    <a:pt x="2" y="0"/>
                  </a:moveTo>
                  <a:cubicBezTo>
                    <a:pt x="1" y="2"/>
                    <a:pt x="0" y="3"/>
                    <a:pt x="0" y="5"/>
                  </a:cubicBezTo>
                  <a:cubicBezTo>
                    <a:pt x="0" y="5"/>
                    <a:pt x="0" y="5"/>
                    <a:pt x="0" y="5"/>
                  </a:cubicBezTo>
                  <a:cubicBezTo>
                    <a:pt x="0" y="6"/>
                    <a:pt x="0" y="6"/>
                    <a:pt x="1" y="6"/>
                  </a:cubicBezTo>
                  <a:cubicBezTo>
                    <a:pt x="1" y="6"/>
                    <a:pt x="1" y="6"/>
                    <a:pt x="1" y="6"/>
                  </a:cubicBezTo>
                  <a:cubicBezTo>
                    <a:pt x="2" y="6"/>
                    <a:pt x="2" y="6"/>
                    <a:pt x="2" y="6"/>
                  </a:cubicBezTo>
                  <a:cubicBezTo>
                    <a:pt x="2" y="6"/>
                    <a:pt x="2" y="6"/>
                    <a:pt x="2" y="5"/>
                  </a:cubicBezTo>
                  <a:cubicBezTo>
                    <a:pt x="2" y="5"/>
                    <a:pt x="2" y="5"/>
                    <a:pt x="2" y="5"/>
                  </a:cubicBezTo>
                  <a:cubicBezTo>
                    <a:pt x="2" y="5"/>
                    <a:pt x="2" y="3"/>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7" name="Google Shape;47;p22"/>
            <p:cNvSpPr/>
            <p:nvPr/>
          </p:nvSpPr>
          <p:spPr>
            <a:xfrm>
              <a:off x="9755659" y="4794251"/>
              <a:ext cx="296863" cy="39688"/>
            </a:xfrm>
            <a:custGeom>
              <a:rect b="b" l="l" r="r" t="t"/>
              <a:pathLst>
                <a:path extrusionOk="0" h="12" w="90">
                  <a:moveTo>
                    <a:pt x="90" y="0"/>
                  </a:moveTo>
                  <a:cubicBezTo>
                    <a:pt x="45" y="3"/>
                    <a:pt x="10" y="7"/>
                    <a:pt x="1" y="9"/>
                  </a:cubicBezTo>
                  <a:cubicBezTo>
                    <a:pt x="1" y="10"/>
                    <a:pt x="0" y="11"/>
                    <a:pt x="0" y="12"/>
                  </a:cubicBezTo>
                  <a:cubicBezTo>
                    <a:pt x="1" y="11"/>
                    <a:pt x="6" y="11"/>
                    <a:pt x="12" y="10"/>
                  </a:cubicBezTo>
                  <a:cubicBezTo>
                    <a:pt x="27" y="8"/>
                    <a:pt x="54" y="5"/>
                    <a:pt x="87" y="3"/>
                  </a:cubicBezTo>
                  <a:cubicBezTo>
                    <a:pt x="88" y="2"/>
                    <a:pt x="89" y="1"/>
                    <a:pt x="90" y="1"/>
                  </a:cubicBezTo>
                  <a:cubicBezTo>
                    <a:pt x="90" y="0"/>
                    <a:pt x="90" y="0"/>
                    <a:pt x="9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 name="Google Shape;48;p22"/>
            <p:cNvSpPr/>
            <p:nvPr/>
          </p:nvSpPr>
          <p:spPr>
            <a:xfrm>
              <a:off x="10052522" y="4794251"/>
              <a:ext cx="0" cy="3175"/>
            </a:xfrm>
            <a:custGeom>
              <a:rect b="b" l="l" r="r" t="t"/>
              <a:pathLst>
                <a:path extrusionOk="0" h="1" w="120000">
                  <a:moveTo>
                    <a:pt x="0" y="0"/>
                  </a:moveTo>
                  <a:cubicBezTo>
                    <a:pt x="0" y="0"/>
                    <a:pt x="0" y="0"/>
                    <a:pt x="0" y="0"/>
                  </a:cubicBezTo>
                  <a:cubicBezTo>
                    <a:pt x="0" y="0"/>
                    <a:pt x="0" y="0"/>
                    <a:pt x="0" y="1"/>
                  </a:cubicBezTo>
                  <a:cubicBezTo>
                    <a:pt x="0" y="0"/>
                    <a:pt x="0" y="0"/>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9" name="Google Shape;49;p22"/>
            <p:cNvSpPr/>
            <p:nvPr/>
          </p:nvSpPr>
          <p:spPr>
            <a:xfrm>
              <a:off x="9746134" y="4824413"/>
              <a:ext cx="12700" cy="9525"/>
            </a:xfrm>
            <a:custGeom>
              <a:rect b="b" l="l" r="r" t="t"/>
              <a:pathLst>
                <a:path extrusionOk="0" h="3" w="4">
                  <a:moveTo>
                    <a:pt x="4" y="0"/>
                  </a:moveTo>
                  <a:cubicBezTo>
                    <a:pt x="2" y="0"/>
                    <a:pt x="2" y="0"/>
                    <a:pt x="2" y="0"/>
                  </a:cubicBezTo>
                  <a:cubicBezTo>
                    <a:pt x="1" y="0"/>
                    <a:pt x="0" y="1"/>
                    <a:pt x="0" y="1"/>
                  </a:cubicBezTo>
                  <a:cubicBezTo>
                    <a:pt x="1" y="2"/>
                    <a:pt x="1" y="3"/>
                    <a:pt x="2" y="3"/>
                  </a:cubicBezTo>
                  <a:cubicBezTo>
                    <a:pt x="2" y="3"/>
                    <a:pt x="2" y="3"/>
                    <a:pt x="2" y="3"/>
                  </a:cubicBezTo>
                  <a:cubicBezTo>
                    <a:pt x="2" y="3"/>
                    <a:pt x="2" y="3"/>
                    <a:pt x="3" y="3"/>
                  </a:cubicBezTo>
                  <a:cubicBezTo>
                    <a:pt x="3" y="2"/>
                    <a:pt x="4" y="1"/>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 name="Google Shape;50;p22"/>
            <p:cNvSpPr/>
            <p:nvPr/>
          </p:nvSpPr>
          <p:spPr>
            <a:xfrm>
              <a:off x="9517534" y="4824413"/>
              <a:ext cx="119063" cy="334963"/>
            </a:xfrm>
            <a:custGeom>
              <a:rect b="b" l="l" r="r" t="t"/>
              <a:pathLst>
                <a:path extrusionOk="0" h="102" w="36">
                  <a:moveTo>
                    <a:pt x="36" y="102"/>
                  </a:moveTo>
                  <a:cubicBezTo>
                    <a:pt x="36" y="102"/>
                    <a:pt x="36" y="102"/>
                    <a:pt x="36" y="102"/>
                  </a:cubicBezTo>
                  <a:cubicBezTo>
                    <a:pt x="36" y="102"/>
                    <a:pt x="36" y="102"/>
                    <a:pt x="36" y="102"/>
                  </a:cubicBezTo>
                  <a:moveTo>
                    <a:pt x="2" y="0"/>
                  </a:moveTo>
                  <a:cubicBezTo>
                    <a:pt x="1" y="1"/>
                    <a:pt x="1" y="3"/>
                    <a:pt x="0" y="4"/>
                  </a:cubicBezTo>
                  <a:cubicBezTo>
                    <a:pt x="13" y="56"/>
                    <a:pt x="31" y="97"/>
                    <a:pt x="33" y="102"/>
                  </a:cubicBezTo>
                  <a:cubicBezTo>
                    <a:pt x="34" y="101"/>
                    <a:pt x="34" y="99"/>
                    <a:pt x="35" y="98"/>
                  </a:cubicBezTo>
                  <a:cubicBezTo>
                    <a:pt x="35" y="98"/>
                    <a:pt x="34" y="97"/>
                    <a:pt x="34" y="97"/>
                  </a:cubicBezTo>
                  <a:cubicBezTo>
                    <a:pt x="29" y="84"/>
                    <a:pt x="13" y="46"/>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 name="Google Shape;51;p22"/>
            <p:cNvSpPr/>
            <p:nvPr/>
          </p:nvSpPr>
          <p:spPr>
            <a:xfrm>
              <a:off x="9627072" y="5146676"/>
              <a:ext cx="9525" cy="15875"/>
            </a:xfrm>
            <a:custGeom>
              <a:rect b="b" l="l" r="r" t="t"/>
              <a:pathLst>
                <a:path extrusionOk="0" h="5" w="3">
                  <a:moveTo>
                    <a:pt x="2" y="0"/>
                  </a:moveTo>
                  <a:cubicBezTo>
                    <a:pt x="1" y="1"/>
                    <a:pt x="1" y="3"/>
                    <a:pt x="0" y="4"/>
                  </a:cubicBezTo>
                  <a:cubicBezTo>
                    <a:pt x="1" y="4"/>
                    <a:pt x="1" y="4"/>
                    <a:pt x="1" y="4"/>
                  </a:cubicBezTo>
                  <a:cubicBezTo>
                    <a:pt x="1" y="5"/>
                    <a:pt x="1" y="5"/>
                    <a:pt x="2" y="5"/>
                  </a:cubicBezTo>
                  <a:cubicBezTo>
                    <a:pt x="2" y="5"/>
                    <a:pt x="2" y="5"/>
                    <a:pt x="2" y="5"/>
                  </a:cubicBezTo>
                  <a:cubicBezTo>
                    <a:pt x="3" y="5"/>
                    <a:pt x="3" y="5"/>
                    <a:pt x="3" y="4"/>
                  </a:cubicBezTo>
                  <a:cubicBezTo>
                    <a:pt x="3" y="4"/>
                    <a:pt x="3" y="4"/>
                    <a:pt x="3" y="4"/>
                  </a:cubicBezTo>
                  <a:cubicBezTo>
                    <a:pt x="3" y="4"/>
                    <a:pt x="3" y="4"/>
                    <a:pt x="3" y="3"/>
                  </a:cubicBezTo>
                  <a:cubicBezTo>
                    <a:pt x="3" y="3"/>
                    <a:pt x="3" y="3"/>
                    <a:pt x="3" y="3"/>
                  </a:cubicBezTo>
                  <a:cubicBezTo>
                    <a:pt x="3" y="3"/>
                    <a:pt x="3" y="2"/>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2" name="Google Shape;52;p22"/>
            <p:cNvSpPr/>
            <p:nvPr/>
          </p:nvSpPr>
          <p:spPr>
            <a:xfrm>
              <a:off x="9636597" y="5440363"/>
              <a:ext cx="39688" cy="19050"/>
            </a:xfrm>
            <a:custGeom>
              <a:rect b="b" l="l" r="r" t="t"/>
              <a:pathLst>
                <a:path extrusionOk="0" h="6" w="12">
                  <a:moveTo>
                    <a:pt x="12" y="0"/>
                  </a:moveTo>
                  <a:cubicBezTo>
                    <a:pt x="8" y="1"/>
                    <a:pt x="3" y="2"/>
                    <a:pt x="0" y="4"/>
                  </a:cubicBezTo>
                  <a:cubicBezTo>
                    <a:pt x="0" y="5"/>
                    <a:pt x="0" y="5"/>
                    <a:pt x="1" y="6"/>
                  </a:cubicBezTo>
                  <a:cubicBezTo>
                    <a:pt x="4" y="5"/>
                    <a:pt x="7" y="4"/>
                    <a:pt x="11" y="3"/>
                  </a:cubicBezTo>
                  <a:cubicBezTo>
                    <a:pt x="12" y="2"/>
                    <a:pt x="12" y="1"/>
                    <a:pt x="1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3" name="Google Shape;53;p22"/>
            <p:cNvSpPr/>
            <p:nvPr/>
          </p:nvSpPr>
          <p:spPr>
            <a:xfrm>
              <a:off x="9617547" y="4392613"/>
              <a:ext cx="1558925" cy="1412875"/>
            </a:xfrm>
            <a:custGeom>
              <a:rect b="b" l="l" r="r" t="t"/>
              <a:pathLst>
                <a:path extrusionOk="0" h="429" w="473">
                  <a:moveTo>
                    <a:pt x="0" y="429"/>
                  </a:moveTo>
                  <a:cubicBezTo>
                    <a:pt x="0" y="429"/>
                    <a:pt x="0" y="0"/>
                    <a:pt x="473" y="12"/>
                  </a:cubicBezTo>
                  <a:cubicBezTo>
                    <a:pt x="473" y="12"/>
                    <a:pt x="401" y="292"/>
                    <a:pt x="162" y="429"/>
                  </a:cubicBezTo>
                  <a:cubicBezTo>
                    <a:pt x="0" y="429"/>
                    <a:pt x="0" y="429"/>
                    <a:pt x="0" y="429"/>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4" name="Google Shape;54;p22"/>
            <p:cNvSpPr/>
            <p:nvPr/>
          </p:nvSpPr>
          <p:spPr>
            <a:xfrm>
              <a:off x="9871547" y="4432301"/>
              <a:ext cx="1304925" cy="1373188"/>
            </a:xfrm>
            <a:custGeom>
              <a:rect b="b" l="l" r="r" t="t"/>
              <a:pathLst>
                <a:path extrusionOk="0" h="417" w="396">
                  <a:moveTo>
                    <a:pt x="51" y="305"/>
                  </a:moveTo>
                  <a:cubicBezTo>
                    <a:pt x="31" y="340"/>
                    <a:pt x="13" y="377"/>
                    <a:pt x="0" y="417"/>
                  </a:cubicBezTo>
                  <a:cubicBezTo>
                    <a:pt x="0" y="417"/>
                    <a:pt x="0" y="417"/>
                    <a:pt x="0" y="417"/>
                  </a:cubicBezTo>
                  <a:cubicBezTo>
                    <a:pt x="3" y="417"/>
                    <a:pt x="3" y="417"/>
                    <a:pt x="3" y="417"/>
                  </a:cubicBezTo>
                  <a:cubicBezTo>
                    <a:pt x="7" y="404"/>
                    <a:pt x="12" y="390"/>
                    <a:pt x="18" y="378"/>
                  </a:cubicBezTo>
                  <a:cubicBezTo>
                    <a:pt x="17" y="378"/>
                    <a:pt x="17" y="378"/>
                    <a:pt x="17" y="378"/>
                  </a:cubicBezTo>
                  <a:cubicBezTo>
                    <a:pt x="17" y="378"/>
                    <a:pt x="17" y="378"/>
                    <a:pt x="17" y="378"/>
                  </a:cubicBezTo>
                  <a:cubicBezTo>
                    <a:pt x="17" y="378"/>
                    <a:pt x="17" y="378"/>
                    <a:pt x="17" y="378"/>
                  </a:cubicBezTo>
                  <a:cubicBezTo>
                    <a:pt x="17" y="378"/>
                    <a:pt x="17" y="378"/>
                    <a:pt x="17" y="378"/>
                  </a:cubicBezTo>
                  <a:cubicBezTo>
                    <a:pt x="16" y="378"/>
                    <a:pt x="15" y="378"/>
                    <a:pt x="15" y="377"/>
                  </a:cubicBezTo>
                  <a:cubicBezTo>
                    <a:pt x="15" y="376"/>
                    <a:pt x="15" y="375"/>
                    <a:pt x="16" y="375"/>
                  </a:cubicBezTo>
                  <a:cubicBezTo>
                    <a:pt x="16" y="375"/>
                    <a:pt x="17" y="375"/>
                    <a:pt x="19" y="374"/>
                  </a:cubicBezTo>
                  <a:cubicBezTo>
                    <a:pt x="29" y="351"/>
                    <a:pt x="41" y="328"/>
                    <a:pt x="54" y="307"/>
                  </a:cubicBezTo>
                  <a:cubicBezTo>
                    <a:pt x="54" y="307"/>
                    <a:pt x="53" y="307"/>
                    <a:pt x="53" y="307"/>
                  </a:cubicBezTo>
                  <a:cubicBezTo>
                    <a:pt x="53" y="307"/>
                    <a:pt x="53" y="307"/>
                    <a:pt x="53" y="307"/>
                  </a:cubicBezTo>
                  <a:cubicBezTo>
                    <a:pt x="52" y="307"/>
                    <a:pt x="51" y="307"/>
                    <a:pt x="51" y="306"/>
                  </a:cubicBezTo>
                  <a:cubicBezTo>
                    <a:pt x="51" y="306"/>
                    <a:pt x="51" y="306"/>
                    <a:pt x="51" y="305"/>
                  </a:cubicBezTo>
                  <a:moveTo>
                    <a:pt x="168" y="160"/>
                  </a:moveTo>
                  <a:cubicBezTo>
                    <a:pt x="127" y="200"/>
                    <a:pt x="87" y="247"/>
                    <a:pt x="53" y="302"/>
                  </a:cubicBezTo>
                  <a:cubicBezTo>
                    <a:pt x="54" y="304"/>
                    <a:pt x="54" y="305"/>
                    <a:pt x="54" y="305"/>
                  </a:cubicBezTo>
                  <a:cubicBezTo>
                    <a:pt x="54" y="306"/>
                    <a:pt x="54" y="306"/>
                    <a:pt x="54" y="306"/>
                  </a:cubicBezTo>
                  <a:cubicBezTo>
                    <a:pt x="68" y="283"/>
                    <a:pt x="83" y="261"/>
                    <a:pt x="99" y="240"/>
                  </a:cubicBezTo>
                  <a:cubicBezTo>
                    <a:pt x="99" y="240"/>
                    <a:pt x="99" y="240"/>
                    <a:pt x="99" y="240"/>
                  </a:cubicBezTo>
                  <a:cubicBezTo>
                    <a:pt x="99" y="240"/>
                    <a:pt x="99" y="240"/>
                    <a:pt x="99" y="240"/>
                  </a:cubicBezTo>
                  <a:cubicBezTo>
                    <a:pt x="98" y="240"/>
                    <a:pt x="97" y="239"/>
                    <a:pt x="97" y="239"/>
                  </a:cubicBezTo>
                  <a:cubicBezTo>
                    <a:pt x="97" y="238"/>
                    <a:pt x="98" y="237"/>
                    <a:pt x="99" y="237"/>
                  </a:cubicBezTo>
                  <a:cubicBezTo>
                    <a:pt x="99" y="237"/>
                    <a:pt x="100" y="237"/>
                    <a:pt x="102" y="237"/>
                  </a:cubicBezTo>
                  <a:cubicBezTo>
                    <a:pt x="123" y="209"/>
                    <a:pt x="146" y="184"/>
                    <a:pt x="170" y="161"/>
                  </a:cubicBezTo>
                  <a:cubicBezTo>
                    <a:pt x="170" y="162"/>
                    <a:pt x="169" y="162"/>
                    <a:pt x="169" y="162"/>
                  </a:cubicBezTo>
                  <a:cubicBezTo>
                    <a:pt x="169" y="162"/>
                    <a:pt x="169" y="162"/>
                    <a:pt x="169" y="162"/>
                  </a:cubicBezTo>
                  <a:cubicBezTo>
                    <a:pt x="168" y="162"/>
                    <a:pt x="168" y="161"/>
                    <a:pt x="168" y="160"/>
                  </a:cubicBezTo>
                  <a:cubicBezTo>
                    <a:pt x="168" y="160"/>
                    <a:pt x="168" y="160"/>
                    <a:pt x="168" y="160"/>
                  </a:cubicBezTo>
                  <a:moveTo>
                    <a:pt x="393" y="0"/>
                  </a:moveTo>
                  <a:cubicBezTo>
                    <a:pt x="375" y="8"/>
                    <a:pt x="271" y="60"/>
                    <a:pt x="171" y="157"/>
                  </a:cubicBezTo>
                  <a:cubicBezTo>
                    <a:pt x="170" y="159"/>
                    <a:pt x="170" y="160"/>
                    <a:pt x="170" y="160"/>
                  </a:cubicBezTo>
                  <a:cubicBezTo>
                    <a:pt x="170" y="160"/>
                    <a:pt x="170" y="160"/>
                    <a:pt x="170" y="160"/>
                  </a:cubicBezTo>
                  <a:cubicBezTo>
                    <a:pt x="170" y="160"/>
                    <a:pt x="170" y="160"/>
                    <a:pt x="170" y="160"/>
                  </a:cubicBezTo>
                  <a:cubicBezTo>
                    <a:pt x="170" y="161"/>
                    <a:pt x="170" y="161"/>
                    <a:pt x="170" y="161"/>
                  </a:cubicBezTo>
                  <a:cubicBezTo>
                    <a:pt x="192" y="140"/>
                    <a:pt x="213" y="121"/>
                    <a:pt x="235" y="104"/>
                  </a:cubicBezTo>
                  <a:cubicBezTo>
                    <a:pt x="239" y="101"/>
                    <a:pt x="243" y="98"/>
                    <a:pt x="247" y="94"/>
                  </a:cubicBezTo>
                  <a:cubicBezTo>
                    <a:pt x="247" y="94"/>
                    <a:pt x="247" y="94"/>
                    <a:pt x="247" y="94"/>
                  </a:cubicBezTo>
                  <a:cubicBezTo>
                    <a:pt x="247" y="94"/>
                    <a:pt x="247" y="94"/>
                    <a:pt x="247" y="94"/>
                  </a:cubicBezTo>
                  <a:cubicBezTo>
                    <a:pt x="246" y="94"/>
                    <a:pt x="246" y="94"/>
                    <a:pt x="246" y="93"/>
                  </a:cubicBezTo>
                  <a:cubicBezTo>
                    <a:pt x="245" y="92"/>
                    <a:pt x="246" y="92"/>
                    <a:pt x="247" y="92"/>
                  </a:cubicBezTo>
                  <a:cubicBezTo>
                    <a:pt x="247" y="92"/>
                    <a:pt x="248" y="92"/>
                    <a:pt x="251" y="91"/>
                  </a:cubicBezTo>
                  <a:cubicBezTo>
                    <a:pt x="288" y="63"/>
                    <a:pt x="322" y="42"/>
                    <a:pt x="348" y="27"/>
                  </a:cubicBezTo>
                  <a:cubicBezTo>
                    <a:pt x="363" y="18"/>
                    <a:pt x="375" y="12"/>
                    <a:pt x="383" y="7"/>
                  </a:cubicBezTo>
                  <a:cubicBezTo>
                    <a:pt x="388" y="5"/>
                    <a:pt x="391" y="4"/>
                    <a:pt x="393" y="3"/>
                  </a:cubicBezTo>
                  <a:cubicBezTo>
                    <a:pt x="394" y="2"/>
                    <a:pt x="395" y="2"/>
                    <a:pt x="395" y="2"/>
                  </a:cubicBezTo>
                  <a:cubicBezTo>
                    <a:pt x="396" y="0"/>
                    <a:pt x="396" y="0"/>
                    <a:pt x="396" y="0"/>
                  </a:cubicBezTo>
                  <a:cubicBezTo>
                    <a:pt x="395" y="0"/>
                    <a:pt x="394" y="0"/>
                    <a:pt x="39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5" name="Google Shape;55;p22"/>
            <p:cNvSpPr/>
            <p:nvPr/>
          </p:nvSpPr>
          <p:spPr>
            <a:xfrm>
              <a:off x="10685934" y="4727576"/>
              <a:ext cx="376238" cy="26988"/>
            </a:xfrm>
            <a:custGeom>
              <a:rect b="b" l="l" r="r" t="t"/>
              <a:pathLst>
                <a:path extrusionOk="0" h="8" w="114">
                  <a:moveTo>
                    <a:pt x="38" y="0"/>
                  </a:moveTo>
                  <a:cubicBezTo>
                    <a:pt x="23" y="0"/>
                    <a:pt x="11" y="1"/>
                    <a:pt x="4" y="1"/>
                  </a:cubicBezTo>
                  <a:cubicBezTo>
                    <a:pt x="3" y="2"/>
                    <a:pt x="2" y="3"/>
                    <a:pt x="0" y="4"/>
                  </a:cubicBezTo>
                  <a:cubicBezTo>
                    <a:pt x="1" y="4"/>
                    <a:pt x="2" y="4"/>
                    <a:pt x="3" y="4"/>
                  </a:cubicBezTo>
                  <a:cubicBezTo>
                    <a:pt x="8" y="4"/>
                    <a:pt x="21" y="3"/>
                    <a:pt x="38" y="3"/>
                  </a:cubicBezTo>
                  <a:cubicBezTo>
                    <a:pt x="59" y="3"/>
                    <a:pt x="85" y="4"/>
                    <a:pt x="112" y="8"/>
                  </a:cubicBezTo>
                  <a:cubicBezTo>
                    <a:pt x="113" y="7"/>
                    <a:pt x="113" y="7"/>
                    <a:pt x="114" y="6"/>
                  </a:cubicBezTo>
                  <a:cubicBezTo>
                    <a:pt x="113" y="6"/>
                    <a:pt x="113" y="6"/>
                    <a:pt x="113" y="6"/>
                  </a:cubicBezTo>
                  <a:cubicBezTo>
                    <a:pt x="85" y="1"/>
                    <a:pt x="59" y="0"/>
                    <a:pt x="3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 name="Google Shape;56;p22"/>
            <p:cNvSpPr/>
            <p:nvPr/>
          </p:nvSpPr>
          <p:spPr>
            <a:xfrm>
              <a:off x="10679584" y="4730751"/>
              <a:ext cx="19050" cy="11113"/>
            </a:xfrm>
            <a:custGeom>
              <a:rect b="b" l="l" r="r" t="t"/>
              <a:pathLst>
                <a:path extrusionOk="0" h="3" w="6">
                  <a:moveTo>
                    <a:pt x="6" y="0"/>
                  </a:moveTo>
                  <a:cubicBezTo>
                    <a:pt x="3" y="1"/>
                    <a:pt x="2" y="1"/>
                    <a:pt x="2" y="1"/>
                  </a:cubicBezTo>
                  <a:cubicBezTo>
                    <a:pt x="1" y="1"/>
                    <a:pt x="0" y="1"/>
                    <a:pt x="1" y="2"/>
                  </a:cubicBezTo>
                  <a:cubicBezTo>
                    <a:pt x="1" y="3"/>
                    <a:pt x="1" y="3"/>
                    <a:pt x="2" y="3"/>
                  </a:cubicBezTo>
                  <a:cubicBezTo>
                    <a:pt x="2" y="3"/>
                    <a:pt x="2" y="3"/>
                    <a:pt x="2" y="3"/>
                  </a:cubicBezTo>
                  <a:cubicBezTo>
                    <a:pt x="2" y="3"/>
                    <a:pt x="2" y="3"/>
                    <a:pt x="2" y="3"/>
                  </a:cubicBezTo>
                  <a:cubicBezTo>
                    <a:pt x="4" y="2"/>
                    <a:pt x="5" y="1"/>
                    <a:pt x="6"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7" name="Google Shape;57;p22"/>
            <p:cNvSpPr/>
            <p:nvPr/>
          </p:nvSpPr>
          <p:spPr>
            <a:xfrm>
              <a:off x="10425584" y="4510088"/>
              <a:ext cx="122238" cy="452438"/>
            </a:xfrm>
            <a:custGeom>
              <a:rect b="b" l="l" r="r" t="t"/>
              <a:pathLst>
                <a:path extrusionOk="0" h="137" w="37">
                  <a:moveTo>
                    <a:pt x="2" y="137"/>
                  </a:moveTo>
                  <a:cubicBezTo>
                    <a:pt x="2" y="137"/>
                    <a:pt x="2" y="137"/>
                    <a:pt x="2" y="137"/>
                  </a:cubicBezTo>
                  <a:cubicBezTo>
                    <a:pt x="2" y="137"/>
                    <a:pt x="2" y="137"/>
                    <a:pt x="2" y="137"/>
                  </a:cubicBezTo>
                  <a:moveTo>
                    <a:pt x="37" y="0"/>
                  </a:moveTo>
                  <a:cubicBezTo>
                    <a:pt x="35" y="0"/>
                    <a:pt x="34" y="1"/>
                    <a:pt x="33" y="1"/>
                  </a:cubicBezTo>
                  <a:cubicBezTo>
                    <a:pt x="18" y="21"/>
                    <a:pt x="10" y="54"/>
                    <a:pt x="6" y="82"/>
                  </a:cubicBezTo>
                  <a:cubicBezTo>
                    <a:pt x="1" y="109"/>
                    <a:pt x="0" y="132"/>
                    <a:pt x="0" y="136"/>
                  </a:cubicBezTo>
                  <a:cubicBezTo>
                    <a:pt x="1" y="135"/>
                    <a:pt x="2" y="134"/>
                    <a:pt x="3" y="133"/>
                  </a:cubicBezTo>
                  <a:cubicBezTo>
                    <a:pt x="3" y="133"/>
                    <a:pt x="3" y="132"/>
                    <a:pt x="3" y="132"/>
                  </a:cubicBezTo>
                  <a:cubicBezTo>
                    <a:pt x="3" y="123"/>
                    <a:pt x="5" y="98"/>
                    <a:pt x="10" y="72"/>
                  </a:cubicBezTo>
                  <a:cubicBezTo>
                    <a:pt x="15" y="45"/>
                    <a:pt x="24" y="17"/>
                    <a:pt x="36" y="1"/>
                  </a:cubicBezTo>
                  <a:cubicBezTo>
                    <a:pt x="37" y="1"/>
                    <a:pt x="37" y="0"/>
                    <a:pt x="37"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8" name="Google Shape;58;p22"/>
            <p:cNvSpPr/>
            <p:nvPr/>
          </p:nvSpPr>
          <p:spPr>
            <a:xfrm>
              <a:off x="10425584" y="4948238"/>
              <a:ext cx="9525" cy="17463"/>
            </a:xfrm>
            <a:custGeom>
              <a:rect b="b" l="l" r="r" t="t"/>
              <a:pathLst>
                <a:path extrusionOk="0" h="5" w="3">
                  <a:moveTo>
                    <a:pt x="3" y="0"/>
                  </a:moveTo>
                  <a:cubicBezTo>
                    <a:pt x="2" y="1"/>
                    <a:pt x="1" y="2"/>
                    <a:pt x="0" y="3"/>
                  </a:cubicBezTo>
                  <a:cubicBezTo>
                    <a:pt x="0" y="3"/>
                    <a:pt x="0" y="3"/>
                    <a:pt x="0" y="3"/>
                  </a:cubicBezTo>
                  <a:cubicBezTo>
                    <a:pt x="0" y="4"/>
                    <a:pt x="0" y="5"/>
                    <a:pt x="1" y="5"/>
                  </a:cubicBezTo>
                  <a:cubicBezTo>
                    <a:pt x="1" y="5"/>
                    <a:pt x="1" y="5"/>
                    <a:pt x="1" y="5"/>
                  </a:cubicBezTo>
                  <a:cubicBezTo>
                    <a:pt x="1" y="5"/>
                    <a:pt x="2" y="5"/>
                    <a:pt x="2" y="4"/>
                  </a:cubicBezTo>
                  <a:cubicBezTo>
                    <a:pt x="2" y="4"/>
                    <a:pt x="2" y="4"/>
                    <a:pt x="2" y="4"/>
                  </a:cubicBezTo>
                  <a:cubicBezTo>
                    <a:pt x="2" y="4"/>
                    <a:pt x="2" y="4"/>
                    <a:pt x="2" y="3"/>
                  </a:cubicBezTo>
                  <a:cubicBezTo>
                    <a:pt x="2" y="3"/>
                    <a:pt x="2" y="3"/>
                    <a:pt x="2" y="3"/>
                  </a:cubicBezTo>
                  <a:cubicBezTo>
                    <a:pt x="2" y="3"/>
                    <a:pt x="2" y="2"/>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9" name="Google Shape;59;p22"/>
            <p:cNvSpPr/>
            <p:nvPr/>
          </p:nvSpPr>
          <p:spPr>
            <a:xfrm>
              <a:off x="10196984" y="5205413"/>
              <a:ext cx="574675" cy="42863"/>
            </a:xfrm>
            <a:custGeom>
              <a:rect b="b" l="l" r="r" t="t"/>
              <a:pathLst>
                <a:path extrusionOk="0" h="13" w="174">
                  <a:moveTo>
                    <a:pt x="63" y="0"/>
                  </a:moveTo>
                  <a:cubicBezTo>
                    <a:pt x="34" y="0"/>
                    <a:pt x="11" y="1"/>
                    <a:pt x="3" y="2"/>
                  </a:cubicBezTo>
                  <a:cubicBezTo>
                    <a:pt x="2" y="3"/>
                    <a:pt x="1" y="4"/>
                    <a:pt x="0" y="5"/>
                  </a:cubicBezTo>
                  <a:cubicBezTo>
                    <a:pt x="1" y="5"/>
                    <a:pt x="3" y="5"/>
                    <a:pt x="5" y="5"/>
                  </a:cubicBezTo>
                  <a:cubicBezTo>
                    <a:pt x="14" y="4"/>
                    <a:pt x="36" y="2"/>
                    <a:pt x="63" y="2"/>
                  </a:cubicBezTo>
                  <a:cubicBezTo>
                    <a:pt x="63" y="2"/>
                    <a:pt x="63" y="2"/>
                    <a:pt x="63" y="2"/>
                  </a:cubicBezTo>
                  <a:cubicBezTo>
                    <a:pt x="97" y="2"/>
                    <a:pt x="138" y="5"/>
                    <a:pt x="173" y="13"/>
                  </a:cubicBezTo>
                  <a:cubicBezTo>
                    <a:pt x="173" y="13"/>
                    <a:pt x="174" y="12"/>
                    <a:pt x="174" y="11"/>
                  </a:cubicBezTo>
                  <a:cubicBezTo>
                    <a:pt x="174" y="11"/>
                    <a:pt x="174" y="11"/>
                    <a:pt x="174" y="11"/>
                  </a:cubicBezTo>
                  <a:cubicBezTo>
                    <a:pt x="139" y="2"/>
                    <a:pt x="97" y="0"/>
                    <a:pt x="6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0" name="Google Shape;60;p22"/>
            <p:cNvSpPr/>
            <p:nvPr/>
          </p:nvSpPr>
          <p:spPr>
            <a:xfrm>
              <a:off x="10190634" y="5211763"/>
              <a:ext cx="17463" cy="11113"/>
            </a:xfrm>
            <a:custGeom>
              <a:rect b="b" l="l" r="r" t="t"/>
              <a:pathLst>
                <a:path extrusionOk="0" h="3" w="5">
                  <a:moveTo>
                    <a:pt x="5" y="0"/>
                  </a:moveTo>
                  <a:cubicBezTo>
                    <a:pt x="3" y="0"/>
                    <a:pt x="2" y="0"/>
                    <a:pt x="2" y="0"/>
                  </a:cubicBezTo>
                  <a:cubicBezTo>
                    <a:pt x="1" y="0"/>
                    <a:pt x="0" y="1"/>
                    <a:pt x="0" y="2"/>
                  </a:cubicBezTo>
                  <a:cubicBezTo>
                    <a:pt x="0" y="2"/>
                    <a:pt x="1" y="3"/>
                    <a:pt x="2" y="3"/>
                  </a:cubicBezTo>
                  <a:cubicBezTo>
                    <a:pt x="2" y="3"/>
                    <a:pt x="2" y="3"/>
                    <a:pt x="2" y="3"/>
                  </a:cubicBezTo>
                  <a:cubicBezTo>
                    <a:pt x="2" y="3"/>
                    <a:pt x="2" y="3"/>
                    <a:pt x="2" y="3"/>
                  </a:cubicBezTo>
                  <a:cubicBezTo>
                    <a:pt x="3" y="2"/>
                    <a:pt x="4" y="1"/>
                    <a:pt x="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1" name="Google Shape;61;p22"/>
            <p:cNvSpPr/>
            <p:nvPr/>
          </p:nvSpPr>
          <p:spPr>
            <a:xfrm>
              <a:off x="10016009" y="4773613"/>
              <a:ext cx="63500" cy="669925"/>
            </a:xfrm>
            <a:custGeom>
              <a:rect b="b" l="l" r="r" t="t"/>
              <a:pathLst>
                <a:path extrusionOk="0" h="203" w="19">
                  <a:moveTo>
                    <a:pt x="10" y="202"/>
                  </a:moveTo>
                  <a:cubicBezTo>
                    <a:pt x="10" y="202"/>
                    <a:pt x="10" y="202"/>
                    <a:pt x="10" y="203"/>
                  </a:cubicBezTo>
                  <a:cubicBezTo>
                    <a:pt x="10" y="202"/>
                    <a:pt x="10" y="202"/>
                    <a:pt x="10" y="202"/>
                  </a:cubicBezTo>
                  <a:moveTo>
                    <a:pt x="18" y="0"/>
                  </a:moveTo>
                  <a:cubicBezTo>
                    <a:pt x="17" y="1"/>
                    <a:pt x="16" y="1"/>
                    <a:pt x="15" y="2"/>
                  </a:cubicBezTo>
                  <a:cubicBezTo>
                    <a:pt x="4" y="40"/>
                    <a:pt x="0" y="81"/>
                    <a:pt x="0" y="115"/>
                  </a:cubicBezTo>
                  <a:cubicBezTo>
                    <a:pt x="0" y="161"/>
                    <a:pt x="6" y="197"/>
                    <a:pt x="7" y="201"/>
                  </a:cubicBezTo>
                  <a:cubicBezTo>
                    <a:pt x="8" y="200"/>
                    <a:pt x="9" y="199"/>
                    <a:pt x="9" y="198"/>
                  </a:cubicBezTo>
                  <a:cubicBezTo>
                    <a:pt x="9" y="197"/>
                    <a:pt x="9" y="196"/>
                    <a:pt x="9" y="195"/>
                  </a:cubicBezTo>
                  <a:cubicBezTo>
                    <a:pt x="7" y="182"/>
                    <a:pt x="3" y="152"/>
                    <a:pt x="3" y="115"/>
                  </a:cubicBezTo>
                  <a:cubicBezTo>
                    <a:pt x="3" y="80"/>
                    <a:pt x="7" y="39"/>
                    <a:pt x="18" y="1"/>
                  </a:cubicBezTo>
                  <a:cubicBezTo>
                    <a:pt x="19" y="0"/>
                    <a:pt x="19" y="0"/>
                    <a:pt x="1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2" name="Google Shape;62;p22"/>
            <p:cNvSpPr/>
            <p:nvPr/>
          </p:nvSpPr>
          <p:spPr>
            <a:xfrm>
              <a:off x="10039822" y="5426076"/>
              <a:ext cx="9525" cy="17463"/>
            </a:xfrm>
            <a:custGeom>
              <a:rect b="b" l="l" r="r" t="t"/>
              <a:pathLst>
                <a:path extrusionOk="0" h="5" w="3">
                  <a:moveTo>
                    <a:pt x="2" y="0"/>
                  </a:moveTo>
                  <a:cubicBezTo>
                    <a:pt x="2" y="1"/>
                    <a:pt x="1" y="2"/>
                    <a:pt x="0" y="3"/>
                  </a:cubicBezTo>
                  <a:cubicBezTo>
                    <a:pt x="0" y="4"/>
                    <a:pt x="0" y="4"/>
                    <a:pt x="0" y="4"/>
                  </a:cubicBezTo>
                  <a:cubicBezTo>
                    <a:pt x="0" y="5"/>
                    <a:pt x="1" y="5"/>
                    <a:pt x="2" y="5"/>
                  </a:cubicBezTo>
                  <a:cubicBezTo>
                    <a:pt x="2" y="5"/>
                    <a:pt x="2" y="5"/>
                    <a:pt x="2" y="5"/>
                  </a:cubicBezTo>
                  <a:cubicBezTo>
                    <a:pt x="2" y="5"/>
                    <a:pt x="3" y="5"/>
                    <a:pt x="3" y="5"/>
                  </a:cubicBezTo>
                  <a:cubicBezTo>
                    <a:pt x="3" y="4"/>
                    <a:pt x="3" y="4"/>
                    <a:pt x="3" y="4"/>
                  </a:cubicBezTo>
                  <a:cubicBezTo>
                    <a:pt x="3" y="4"/>
                    <a:pt x="3" y="4"/>
                    <a:pt x="3" y="3"/>
                  </a:cubicBezTo>
                  <a:cubicBezTo>
                    <a:pt x="3" y="3"/>
                    <a:pt x="3" y="2"/>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3" name="Google Shape;63;p22"/>
            <p:cNvSpPr/>
            <p:nvPr/>
          </p:nvSpPr>
          <p:spPr>
            <a:xfrm>
              <a:off x="9930284" y="5618163"/>
              <a:ext cx="484188" cy="58738"/>
            </a:xfrm>
            <a:custGeom>
              <a:rect b="b" l="l" r="r" t="t"/>
              <a:pathLst>
                <a:path extrusionOk="0" h="18" w="147">
                  <a:moveTo>
                    <a:pt x="121" y="0"/>
                  </a:moveTo>
                  <a:cubicBezTo>
                    <a:pt x="60" y="0"/>
                    <a:pt x="13" y="11"/>
                    <a:pt x="1" y="14"/>
                  </a:cubicBezTo>
                  <a:cubicBezTo>
                    <a:pt x="0" y="16"/>
                    <a:pt x="0" y="17"/>
                    <a:pt x="0" y="18"/>
                  </a:cubicBezTo>
                  <a:cubicBezTo>
                    <a:pt x="0" y="18"/>
                    <a:pt x="1" y="17"/>
                    <a:pt x="1" y="17"/>
                  </a:cubicBezTo>
                  <a:cubicBezTo>
                    <a:pt x="12" y="14"/>
                    <a:pt x="59" y="3"/>
                    <a:pt x="121" y="3"/>
                  </a:cubicBezTo>
                  <a:cubicBezTo>
                    <a:pt x="129" y="3"/>
                    <a:pt x="137" y="3"/>
                    <a:pt x="145" y="3"/>
                  </a:cubicBezTo>
                  <a:cubicBezTo>
                    <a:pt x="146" y="3"/>
                    <a:pt x="147" y="2"/>
                    <a:pt x="147" y="1"/>
                  </a:cubicBezTo>
                  <a:cubicBezTo>
                    <a:pt x="147" y="1"/>
                    <a:pt x="147" y="1"/>
                    <a:pt x="146" y="1"/>
                  </a:cubicBezTo>
                  <a:cubicBezTo>
                    <a:pt x="138" y="0"/>
                    <a:pt x="129" y="0"/>
                    <a:pt x="12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4" name="Google Shape;64;p22"/>
            <p:cNvSpPr/>
            <p:nvPr/>
          </p:nvSpPr>
          <p:spPr>
            <a:xfrm>
              <a:off x="9920759" y="5664201"/>
              <a:ext cx="12700" cy="12700"/>
            </a:xfrm>
            <a:custGeom>
              <a:rect b="b" l="l" r="r" t="t"/>
              <a:pathLst>
                <a:path extrusionOk="0" h="4" w="4">
                  <a:moveTo>
                    <a:pt x="4" y="0"/>
                  </a:moveTo>
                  <a:cubicBezTo>
                    <a:pt x="2" y="1"/>
                    <a:pt x="1" y="1"/>
                    <a:pt x="1" y="1"/>
                  </a:cubicBezTo>
                  <a:cubicBezTo>
                    <a:pt x="0" y="1"/>
                    <a:pt x="0" y="2"/>
                    <a:pt x="0" y="3"/>
                  </a:cubicBezTo>
                  <a:cubicBezTo>
                    <a:pt x="0" y="4"/>
                    <a:pt x="1" y="4"/>
                    <a:pt x="2" y="4"/>
                  </a:cubicBezTo>
                  <a:cubicBezTo>
                    <a:pt x="2" y="4"/>
                    <a:pt x="2" y="4"/>
                    <a:pt x="2" y="4"/>
                  </a:cubicBezTo>
                  <a:cubicBezTo>
                    <a:pt x="2" y="4"/>
                    <a:pt x="2" y="4"/>
                    <a:pt x="2" y="4"/>
                  </a:cubicBezTo>
                  <a:cubicBezTo>
                    <a:pt x="2" y="4"/>
                    <a:pt x="2" y="4"/>
                    <a:pt x="3" y="4"/>
                  </a:cubicBezTo>
                  <a:cubicBezTo>
                    <a:pt x="3" y="3"/>
                    <a:pt x="3" y="2"/>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5" name="Google Shape;65;p22"/>
            <p:cNvSpPr/>
            <p:nvPr/>
          </p:nvSpPr>
          <p:spPr>
            <a:xfrm>
              <a:off x="8677747" y="3136901"/>
              <a:ext cx="995363" cy="2668588"/>
            </a:xfrm>
            <a:custGeom>
              <a:rect b="b" l="l" r="r" t="t"/>
              <a:pathLst>
                <a:path extrusionOk="0" h="810" w="302">
                  <a:moveTo>
                    <a:pt x="301" y="754"/>
                  </a:moveTo>
                  <a:cubicBezTo>
                    <a:pt x="302" y="775"/>
                    <a:pt x="292" y="797"/>
                    <a:pt x="276" y="810"/>
                  </a:cubicBezTo>
                  <a:cubicBezTo>
                    <a:pt x="59" y="810"/>
                    <a:pt x="59" y="810"/>
                    <a:pt x="59" y="810"/>
                  </a:cubicBezTo>
                  <a:cubicBezTo>
                    <a:pt x="35" y="789"/>
                    <a:pt x="20" y="758"/>
                    <a:pt x="11" y="727"/>
                  </a:cubicBezTo>
                  <a:cubicBezTo>
                    <a:pt x="0" y="689"/>
                    <a:pt x="4" y="648"/>
                    <a:pt x="23" y="613"/>
                  </a:cubicBezTo>
                  <a:cubicBezTo>
                    <a:pt x="32" y="595"/>
                    <a:pt x="45" y="579"/>
                    <a:pt x="50" y="559"/>
                  </a:cubicBezTo>
                  <a:cubicBezTo>
                    <a:pt x="55" y="542"/>
                    <a:pt x="53" y="524"/>
                    <a:pt x="49" y="507"/>
                  </a:cubicBezTo>
                  <a:cubicBezTo>
                    <a:pt x="46" y="496"/>
                    <a:pt x="42" y="485"/>
                    <a:pt x="39" y="475"/>
                  </a:cubicBezTo>
                  <a:cubicBezTo>
                    <a:pt x="29" y="446"/>
                    <a:pt x="18" y="417"/>
                    <a:pt x="25" y="388"/>
                  </a:cubicBezTo>
                  <a:cubicBezTo>
                    <a:pt x="33" y="355"/>
                    <a:pt x="62" y="331"/>
                    <a:pt x="79" y="301"/>
                  </a:cubicBezTo>
                  <a:cubicBezTo>
                    <a:pt x="101" y="265"/>
                    <a:pt x="103" y="221"/>
                    <a:pt x="106" y="179"/>
                  </a:cubicBezTo>
                  <a:cubicBezTo>
                    <a:pt x="108" y="136"/>
                    <a:pt x="112" y="92"/>
                    <a:pt x="135" y="57"/>
                  </a:cubicBezTo>
                  <a:cubicBezTo>
                    <a:pt x="159" y="21"/>
                    <a:pt x="208" y="0"/>
                    <a:pt x="245" y="21"/>
                  </a:cubicBezTo>
                  <a:cubicBezTo>
                    <a:pt x="273" y="38"/>
                    <a:pt x="284" y="75"/>
                    <a:pt x="281" y="108"/>
                  </a:cubicBezTo>
                  <a:cubicBezTo>
                    <a:pt x="279" y="141"/>
                    <a:pt x="265" y="172"/>
                    <a:pt x="255" y="203"/>
                  </a:cubicBezTo>
                  <a:cubicBezTo>
                    <a:pt x="244" y="235"/>
                    <a:pt x="238" y="269"/>
                    <a:pt x="249" y="300"/>
                  </a:cubicBezTo>
                  <a:cubicBezTo>
                    <a:pt x="259" y="327"/>
                    <a:pt x="281" y="347"/>
                    <a:pt x="289" y="374"/>
                  </a:cubicBezTo>
                  <a:cubicBezTo>
                    <a:pt x="299" y="405"/>
                    <a:pt x="289" y="439"/>
                    <a:pt x="276" y="469"/>
                  </a:cubicBezTo>
                  <a:cubicBezTo>
                    <a:pt x="275" y="471"/>
                    <a:pt x="274" y="473"/>
                    <a:pt x="273" y="475"/>
                  </a:cubicBezTo>
                  <a:cubicBezTo>
                    <a:pt x="268" y="485"/>
                    <a:pt x="263" y="496"/>
                    <a:pt x="259" y="507"/>
                  </a:cubicBezTo>
                  <a:cubicBezTo>
                    <a:pt x="252" y="525"/>
                    <a:pt x="246" y="543"/>
                    <a:pt x="245" y="561"/>
                  </a:cubicBezTo>
                  <a:cubicBezTo>
                    <a:pt x="244" y="595"/>
                    <a:pt x="257" y="627"/>
                    <a:pt x="271" y="658"/>
                  </a:cubicBezTo>
                  <a:cubicBezTo>
                    <a:pt x="286" y="689"/>
                    <a:pt x="300" y="720"/>
                    <a:pt x="301" y="754"/>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6" name="Google Shape;66;p22"/>
            <p:cNvSpPr/>
            <p:nvPr/>
          </p:nvSpPr>
          <p:spPr>
            <a:xfrm>
              <a:off x="9168284" y="5805488"/>
              <a:ext cx="55563" cy="30163"/>
            </a:xfrm>
            <a:custGeom>
              <a:rect b="b" l="l" r="r" t="t"/>
              <a:pathLst>
                <a:path extrusionOk="0" h="9" w="17">
                  <a:moveTo>
                    <a:pt x="17" y="0"/>
                  </a:moveTo>
                  <a:cubicBezTo>
                    <a:pt x="12" y="0"/>
                    <a:pt x="12" y="0"/>
                    <a:pt x="12" y="0"/>
                  </a:cubicBezTo>
                  <a:cubicBezTo>
                    <a:pt x="9" y="3"/>
                    <a:pt x="5" y="5"/>
                    <a:pt x="1" y="7"/>
                  </a:cubicBezTo>
                  <a:cubicBezTo>
                    <a:pt x="0" y="7"/>
                    <a:pt x="0" y="8"/>
                    <a:pt x="0" y="9"/>
                  </a:cubicBezTo>
                  <a:cubicBezTo>
                    <a:pt x="1" y="9"/>
                    <a:pt x="1" y="9"/>
                    <a:pt x="2" y="9"/>
                  </a:cubicBezTo>
                  <a:cubicBezTo>
                    <a:pt x="2" y="9"/>
                    <a:pt x="2" y="9"/>
                    <a:pt x="2" y="9"/>
                  </a:cubicBezTo>
                  <a:cubicBezTo>
                    <a:pt x="2" y="9"/>
                    <a:pt x="2" y="9"/>
                    <a:pt x="2" y="9"/>
                  </a:cubicBezTo>
                  <a:cubicBezTo>
                    <a:pt x="7" y="7"/>
                    <a:pt x="12" y="4"/>
                    <a:pt x="17" y="0"/>
                  </a:cubicBezTo>
                </a:path>
              </a:pathLst>
            </a:custGeom>
            <a:solidFill>
              <a:srgbClr val="A9A3F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7" name="Google Shape;67;p22"/>
            <p:cNvSpPr/>
            <p:nvPr/>
          </p:nvSpPr>
          <p:spPr>
            <a:xfrm>
              <a:off x="9138122" y="3284538"/>
              <a:ext cx="222250" cy="2520950"/>
            </a:xfrm>
            <a:custGeom>
              <a:rect b="b" l="l" r="r" t="t"/>
              <a:pathLst>
                <a:path extrusionOk="0" h="765" w="67">
                  <a:moveTo>
                    <a:pt x="66" y="0"/>
                  </a:moveTo>
                  <a:cubicBezTo>
                    <a:pt x="66" y="0"/>
                    <a:pt x="65" y="0"/>
                    <a:pt x="65" y="0"/>
                  </a:cubicBezTo>
                  <a:cubicBezTo>
                    <a:pt x="49" y="15"/>
                    <a:pt x="44" y="36"/>
                    <a:pt x="44" y="57"/>
                  </a:cubicBezTo>
                  <a:cubicBezTo>
                    <a:pt x="44" y="67"/>
                    <a:pt x="45" y="77"/>
                    <a:pt x="47" y="87"/>
                  </a:cubicBezTo>
                  <a:cubicBezTo>
                    <a:pt x="52" y="111"/>
                    <a:pt x="59" y="135"/>
                    <a:pt x="59" y="159"/>
                  </a:cubicBezTo>
                  <a:cubicBezTo>
                    <a:pt x="59" y="165"/>
                    <a:pt x="59" y="171"/>
                    <a:pt x="58" y="176"/>
                  </a:cubicBezTo>
                  <a:cubicBezTo>
                    <a:pt x="55" y="193"/>
                    <a:pt x="46" y="209"/>
                    <a:pt x="38" y="225"/>
                  </a:cubicBezTo>
                  <a:cubicBezTo>
                    <a:pt x="30" y="240"/>
                    <a:pt x="21" y="256"/>
                    <a:pt x="18" y="274"/>
                  </a:cubicBezTo>
                  <a:cubicBezTo>
                    <a:pt x="17" y="280"/>
                    <a:pt x="16" y="286"/>
                    <a:pt x="16" y="292"/>
                  </a:cubicBezTo>
                  <a:cubicBezTo>
                    <a:pt x="17" y="322"/>
                    <a:pt x="27" y="351"/>
                    <a:pt x="27" y="380"/>
                  </a:cubicBezTo>
                  <a:cubicBezTo>
                    <a:pt x="27" y="384"/>
                    <a:pt x="27" y="389"/>
                    <a:pt x="26" y="394"/>
                  </a:cubicBezTo>
                  <a:cubicBezTo>
                    <a:pt x="22" y="421"/>
                    <a:pt x="7" y="445"/>
                    <a:pt x="2" y="472"/>
                  </a:cubicBezTo>
                  <a:cubicBezTo>
                    <a:pt x="0" y="480"/>
                    <a:pt x="0" y="487"/>
                    <a:pt x="0" y="494"/>
                  </a:cubicBezTo>
                  <a:cubicBezTo>
                    <a:pt x="0" y="523"/>
                    <a:pt x="9" y="552"/>
                    <a:pt x="21" y="579"/>
                  </a:cubicBezTo>
                  <a:cubicBezTo>
                    <a:pt x="35" y="612"/>
                    <a:pt x="51" y="645"/>
                    <a:pt x="54" y="681"/>
                  </a:cubicBezTo>
                  <a:cubicBezTo>
                    <a:pt x="54" y="684"/>
                    <a:pt x="54" y="687"/>
                    <a:pt x="54" y="690"/>
                  </a:cubicBezTo>
                  <a:cubicBezTo>
                    <a:pt x="54" y="719"/>
                    <a:pt x="43" y="749"/>
                    <a:pt x="21" y="765"/>
                  </a:cubicBezTo>
                  <a:cubicBezTo>
                    <a:pt x="26" y="765"/>
                    <a:pt x="26" y="765"/>
                    <a:pt x="26" y="765"/>
                  </a:cubicBezTo>
                  <a:cubicBezTo>
                    <a:pt x="47" y="748"/>
                    <a:pt x="57" y="718"/>
                    <a:pt x="57" y="690"/>
                  </a:cubicBezTo>
                  <a:cubicBezTo>
                    <a:pt x="57" y="687"/>
                    <a:pt x="57" y="684"/>
                    <a:pt x="56" y="681"/>
                  </a:cubicBezTo>
                  <a:cubicBezTo>
                    <a:pt x="53" y="644"/>
                    <a:pt x="37" y="611"/>
                    <a:pt x="23" y="577"/>
                  </a:cubicBezTo>
                  <a:cubicBezTo>
                    <a:pt x="12" y="551"/>
                    <a:pt x="2" y="522"/>
                    <a:pt x="2" y="494"/>
                  </a:cubicBezTo>
                  <a:cubicBezTo>
                    <a:pt x="2" y="487"/>
                    <a:pt x="3" y="480"/>
                    <a:pt x="4" y="473"/>
                  </a:cubicBezTo>
                  <a:cubicBezTo>
                    <a:pt x="9" y="446"/>
                    <a:pt x="25" y="422"/>
                    <a:pt x="29" y="394"/>
                  </a:cubicBezTo>
                  <a:cubicBezTo>
                    <a:pt x="29" y="389"/>
                    <a:pt x="30" y="385"/>
                    <a:pt x="30" y="380"/>
                  </a:cubicBezTo>
                  <a:cubicBezTo>
                    <a:pt x="30" y="350"/>
                    <a:pt x="19" y="321"/>
                    <a:pt x="19" y="292"/>
                  </a:cubicBezTo>
                  <a:cubicBezTo>
                    <a:pt x="19" y="286"/>
                    <a:pt x="20" y="280"/>
                    <a:pt x="21" y="274"/>
                  </a:cubicBezTo>
                  <a:cubicBezTo>
                    <a:pt x="24" y="257"/>
                    <a:pt x="32" y="242"/>
                    <a:pt x="41" y="226"/>
                  </a:cubicBezTo>
                  <a:cubicBezTo>
                    <a:pt x="49" y="210"/>
                    <a:pt x="57" y="194"/>
                    <a:pt x="61" y="177"/>
                  </a:cubicBezTo>
                  <a:cubicBezTo>
                    <a:pt x="62" y="171"/>
                    <a:pt x="62" y="165"/>
                    <a:pt x="62" y="159"/>
                  </a:cubicBezTo>
                  <a:cubicBezTo>
                    <a:pt x="62" y="135"/>
                    <a:pt x="54" y="110"/>
                    <a:pt x="50" y="86"/>
                  </a:cubicBezTo>
                  <a:cubicBezTo>
                    <a:pt x="48" y="77"/>
                    <a:pt x="47" y="67"/>
                    <a:pt x="47" y="57"/>
                  </a:cubicBezTo>
                  <a:cubicBezTo>
                    <a:pt x="47" y="36"/>
                    <a:pt x="52" y="16"/>
                    <a:pt x="67" y="2"/>
                  </a:cubicBezTo>
                  <a:cubicBezTo>
                    <a:pt x="67" y="2"/>
                    <a:pt x="67" y="1"/>
                    <a:pt x="67" y="0"/>
                  </a:cubicBezTo>
                  <a:cubicBezTo>
                    <a:pt x="67" y="0"/>
                    <a:pt x="66" y="0"/>
                    <a:pt x="66" y="0"/>
                  </a:cubicBezTo>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8" name="Google Shape;68;p22"/>
            <p:cNvSpPr/>
            <p:nvPr/>
          </p:nvSpPr>
          <p:spPr>
            <a:xfrm>
              <a:off x="9679459" y="4506913"/>
              <a:ext cx="1111250" cy="1298575"/>
            </a:xfrm>
            <a:custGeom>
              <a:rect b="b" l="l" r="r" t="t"/>
              <a:pathLst>
                <a:path extrusionOk="0" h="394" w="337">
                  <a:moveTo>
                    <a:pt x="0" y="394"/>
                  </a:moveTo>
                  <a:cubicBezTo>
                    <a:pt x="0" y="394"/>
                    <a:pt x="109" y="62"/>
                    <a:pt x="337" y="0"/>
                  </a:cubicBezTo>
                  <a:cubicBezTo>
                    <a:pt x="337" y="0"/>
                    <a:pt x="122" y="80"/>
                    <a:pt x="26" y="394"/>
                  </a:cubicBezTo>
                  <a:lnTo>
                    <a:pt x="0" y="394"/>
                  </a:ln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9" name="Google Shape;69;p22"/>
            <p:cNvSpPr/>
            <p:nvPr/>
          </p:nvSpPr>
          <p:spPr>
            <a:xfrm>
              <a:off x="10622434" y="4310063"/>
              <a:ext cx="884238" cy="503238"/>
            </a:xfrm>
            <a:custGeom>
              <a:rect b="b" l="l" r="r" t="t"/>
              <a:pathLst>
                <a:path extrusionOk="0" h="153" w="268">
                  <a:moveTo>
                    <a:pt x="0" y="79"/>
                  </a:moveTo>
                  <a:cubicBezTo>
                    <a:pt x="0" y="79"/>
                    <a:pt x="128" y="0"/>
                    <a:pt x="268" y="105"/>
                  </a:cubicBezTo>
                  <a:cubicBezTo>
                    <a:pt x="268" y="105"/>
                    <a:pt x="101" y="153"/>
                    <a:pt x="0" y="79"/>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0" name="Google Shape;70;p22"/>
            <p:cNvSpPr/>
            <p:nvPr/>
          </p:nvSpPr>
          <p:spPr>
            <a:xfrm>
              <a:off x="10114434" y="4059238"/>
              <a:ext cx="508000" cy="793750"/>
            </a:xfrm>
            <a:custGeom>
              <a:rect b="b" l="l" r="r" t="t"/>
              <a:pathLst>
                <a:path extrusionOk="0" h="241" w="154">
                  <a:moveTo>
                    <a:pt x="51" y="241"/>
                  </a:moveTo>
                  <a:cubicBezTo>
                    <a:pt x="51" y="241"/>
                    <a:pt x="154" y="166"/>
                    <a:pt x="84" y="0"/>
                  </a:cubicBezTo>
                  <a:cubicBezTo>
                    <a:pt x="84" y="0"/>
                    <a:pt x="0" y="99"/>
                    <a:pt x="51" y="24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1" name="Google Shape;71;p22"/>
            <p:cNvSpPr/>
            <p:nvPr/>
          </p:nvSpPr>
          <p:spPr>
            <a:xfrm>
              <a:off x="9679459" y="4922838"/>
              <a:ext cx="755650" cy="882650"/>
            </a:xfrm>
            <a:custGeom>
              <a:rect b="b" l="l" r="r" t="t"/>
              <a:pathLst>
                <a:path extrusionOk="0" h="268" w="229">
                  <a:moveTo>
                    <a:pt x="0" y="268"/>
                  </a:moveTo>
                  <a:cubicBezTo>
                    <a:pt x="0" y="268"/>
                    <a:pt x="74" y="41"/>
                    <a:pt x="229" y="0"/>
                  </a:cubicBezTo>
                  <a:cubicBezTo>
                    <a:pt x="229" y="0"/>
                    <a:pt x="83" y="54"/>
                    <a:pt x="18" y="268"/>
                  </a:cubicBezTo>
                  <a:lnTo>
                    <a:pt x="0" y="268"/>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2" name="Google Shape;72;p22"/>
            <p:cNvSpPr/>
            <p:nvPr/>
          </p:nvSpPr>
          <p:spPr>
            <a:xfrm>
              <a:off x="10365259" y="4837113"/>
              <a:ext cx="571500" cy="315913"/>
            </a:xfrm>
            <a:custGeom>
              <a:rect b="b" l="l" r="r" t="t"/>
              <a:pathLst>
                <a:path extrusionOk="0" h="96" w="173">
                  <a:moveTo>
                    <a:pt x="0" y="31"/>
                  </a:moveTo>
                  <a:cubicBezTo>
                    <a:pt x="0" y="31"/>
                    <a:pt x="98" y="0"/>
                    <a:pt x="173" y="92"/>
                  </a:cubicBezTo>
                  <a:cubicBezTo>
                    <a:pt x="173" y="92"/>
                    <a:pt x="55" y="96"/>
                    <a:pt x="0" y="3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3" name="Google Shape;73;p22"/>
            <p:cNvSpPr/>
            <p:nvPr/>
          </p:nvSpPr>
          <p:spPr>
            <a:xfrm>
              <a:off x="9825509" y="4681538"/>
              <a:ext cx="379413" cy="534988"/>
            </a:xfrm>
            <a:custGeom>
              <a:rect b="b" l="l" r="r" t="t"/>
              <a:pathLst>
                <a:path extrusionOk="0" h="162" w="115">
                  <a:moveTo>
                    <a:pt x="65" y="162"/>
                  </a:moveTo>
                  <a:cubicBezTo>
                    <a:pt x="65" y="162"/>
                    <a:pt x="115" y="91"/>
                    <a:pt x="31" y="0"/>
                  </a:cubicBezTo>
                  <a:cubicBezTo>
                    <a:pt x="31" y="0"/>
                    <a:pt x="0" y="83"/>
                    <a:pt x="65" y="162"/>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4" name="Google Shape;74;p22"/>
            <p:cNvSpPr/>
            <p:nvPr/>
          </p:nvSpPr>
          <p:spPr>
            <a:xfrm>
              <a:off x="5948834" y="3584576"/>
              <a:ext cx="1682750" cy="2220913"/>
            </a:xfrm>
            <a:custGeom>
              <a:rect b="b" l="l" r="r" t="t"/>
              <a:pathLst>
                <a:path extrusionOk="0" h="674" w="510">
                  <a:moveTo>
                    <a:pt x="510" y="674"/>
                  </a:moveTo>
                  <a:cubicBezTo>
                    <a:pt x="308" y="674"/>
                    <a:pt x="308" y="674"/>
                    <a:pt x="308" y="674"/>
                  </a:cubicBezTo>
                  <a:cubicBezTo>
                    <a:pt x="220" y="594"/>
                    <a:pt x="157" y="500"/>
                    <a:pt x="112" y="408"/>
                  </a:cubicBezTo>
                  <a:cubicBezTo>
                    <a:pt x="82" y="347"/>
                    <a:pt x="60" y="287"/>
                    <a:pt x="44" y="233"/>
                  </a:cubicBezTo>
                  <a:cubicBezTo>
                    <a:pt x="43" y="230"/>
                    <a:pt x="43" y="227"/>
                    <a:pt x="42" y="224"/>
                  </a:cubicBezTo>
                  <a:cubicBezTo>
                    <a:pt x="40" y="218"/>
                    <a:pt x="39" y="213"/>
                    <a:pt x="37" y="207"/>
                  </a:cubicBezTo>
                  <a:cubicBezTo>
                    <a:pt x="35" y="200"/>
                    <a:pt x="33" y="193"/>
                    <a:pt x="32" y="186"/>
                  </a:cubicBezTo>
                  <a:cubicBezTo>
                    <a:pt x="30" y="181"/>
                    <a:pt x="29" y="176"/>
                    <a:pt x="28" y="171"/>
                  </a:cubicBezTo>
                  <a:cubicBezTo>
                    <a:pt x="27" y="168"/>
                    <a:pt x="26" y="165"/>
                    <a:pt x="26" y="162"/>
                  </a:cubicBezTo>
                  <a:cubicBezTo>
                    <a:pt x="25" y="159"/>
                    <a:pt x="24" y="156"/>
                    <a:pt x="24" y="153"/>
                  </a:cubicBezTo>
                  <a:cubicBezTo>
                    <a:pt x="22" y="147"/>
                    <a:pt x="21" y="140"/>
                    <a:pt x="20" y="133"/>
                  </a:cubicBezTo>
                  <a:cubicBezTo>
                    <a:pt x="19" y="129"/>
                    <a:pt x="18" y="125"/>
                    <a:pt x="17" y="121"/>
                  </a:cubicBezTo>
                  <a:cubicBezTo>
                    <a:pt x="16" y="118"/>
                    <a:pt x="16" y="115"/>
                    <a:pt x="15" y="112"/>
                  </a:cubicBezTo>
                  <a:cubicBezTo>
                    <a:pt x="15" y="112"/>
                    <a:pt x="15" y="111"/>
                    <a:pt x="15" y="110"/>
                  </a:cubicBezTo>
                  <a:cubicBezTo>
                    <a:pt x="3" y="43"/>
                    <a:pt x="0" y="0"/>
                    <a:pt x="0" y="0"/>
                  </a:cubicBezTo>
                  <a:cubicBezTo>
                    <a:pt x="3" y="1"/>
                    <a:pt x="6" y="1"/>
                    <a:pt x="9" y="2"/>
                  </a:cubicBezTo>
                  <a:cubicBezTo>
                    <a:pt x="12" y="3"/>
                    <a:pt x="16" y="4"/>
                    <a:pt x="20" y="5"/>
                  </a:cubicBezTo>
                  <a:cubicBezTo>
                    <a:pt x="23" y="6"/>
                    <a:pt x="26" y="7"/>
                    <a:pt x="29" y="8"/>
                  </a:cubicBezTo>
                  <a:cubicBezTo>
                    <a:pt x="32" y="8"/>
                    <a:pt x="35" y="9"/>
                    <a:pt x="38" y="10"/>
                  </a:cubicBezTo>
                  <a:cubicBezTo>
                    <a:pt x="51" y="14"/>
                    <a:pt x="63" y="18"/>
                    <a:pt x="74" y="22"/>
                  </a:cubicBezTo>
                  <a:cubicBezTo>
                    <a:pt x="255" y="90"/>
                    <a:pt x="361" y="235"/>
                    <a:pt x="424" y="371"/>
                  </a:cubicBezTo>
                  <a:cubicBezTo>
                    <a:pt x="490" y="515"/>
                    <a:pt x="507" y="650"/>
                    <a:pt x="510" y="674"/>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5" name="Google Shape;75;p22"/>
            <p:cNvSpPr/>
            <p:nvPr/>
          </p:nvSpPr>
          <p:spPr>
            <a:xfrm>
              <a:off x="5953597" y="3590926"/>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6" name="Google Shape;76;p22"/>
            <p:cNvSpPr/>
            <p:nvPr/>
          </p:nvSpPr>
          <p:spPr>
            <a:xfrm>
              <a:off x="5948834" y="3584576"/>
              <a:ext cx="727075" cy="939800"/>
            </a:xfrm>
            <a:custGeom>
              <a:rect b="b" l="l" r="r" t="t"/>
              <a:pathLst>
                <a:path extrusionOk="0" h="285" w="220">
                  <a:moveTo>
                    <a:pt x="84" y="92"/>
                  </a:moveTo>
                  <a:cubicBezTo>
                    <a:pt x="85" y="94"/>
                    <a:pt x="85" y="96"/>
                    <a:pt x="86" y="98"/>
                  </a:cubicBezTo>
                  <a:cubicBezTo>
                    <a:pt x="105" y="121"/>
                    <a:pt x="126" y="149"/>
                    <a:pt x="148" y="180"/>
                  </a:cubicBezTo>
                  <a:cubicBezTo>
                    <a:pt x="151" y="180"/>
                    <a:pt x="152" y="180"/>
                    <a:pt x="152" y="180"/>
                  </a:cubicBezTo>
                  <a:cubicBezTo>
                    <a:pt x="153" y="180"/>
                    <a:pt x="153" y="181"/>
                    <a:pt x="153" y="182"/>
                  </a:cubicBezTo>
                  <a:cubicBezTo>
                    <a:pt x="153" y="183"/>
                    <a:pt x="153" y="183"/>
                    <a:pt x="152" y="183"/>
                  </a:cubicBezTo>
                  <a:cubicBezTo>
                    <a:pt x="152" y="183"/>
                    <a:pt x="152" y="183"/>
                    <a:pt x="152" y="183"/>
                  </a:cubicBezTo>
                  <a:cubicBezTo>
                    <a:pt x="152" y="183"/>
                    <a:pt x="151" y="183"/>
                    <a:pt x="151" y="183"/>
                  </a:cubicBezTo>
                  <a:cubicBezTo>
                    <a:pt x="173" y="214"/>
                    <a:pt x="196" y="248"/>
                    <a:pt x="220" y="285"/>
                  </a:cubicBezTo>
                  <a:cubicBezTo>
                    <a:pt x="220" y="285"/>
                    <a:pt x="219" y="285"/>
                    <a:pt x="219" y="285"/>
                  </a:cubicBezTo>
                  <a:cubicBezTo>
                    <a:pt x="219" y="285"/>
                    <a:pt x="219" y="283"/>
                    <a:pt x="219" y="279"/>
                  </a:cubicBezTo>
                  <a:cubicBezTo>
                    <a:pt x="170" y="201"/>
                    <a:pt x="122" y="138"/>
                    <a:pt x="84" y="92"/>
                  </a:cubicBezTo>
                  <a:moveTo>
                    <a:pt x="0" y="0"/>
                  </a:moveTo>
                  <a:cubicBezTo>
                    <a:pt x="0" y="0"/>
                    <a:pt x="0" y="1"/>
                    <a:pt x="1" y="2"/>
                  </a:cubicBezTo>
                  <a:cubicBezTo>
                    <a:pt x="1" y="2"/>
                    <a:pt x="1" y="2"/>
                    <a:pt x="1" y="2"/>
                  </a:cubicBezTo>
                  <a:cubicBezTo>
                    <a:pt x="1" y="2"/>
                    <a:pt x="1" y="2"/>
                    <a:pt x="1" y="3"/>
                  </a:cubicBezTo>
                  <a:cubicBezTo>
                    <a:pt x="1" y="1"/>
                    <a:pt x="0" y="0"/>
                    <a:pt x="0" y="0"/>
                  </a:cubicBezTo>
                  <a:cubicBezTo>
                    <a:pt x="1" y="0"/>
                    <a:pt x="2" y="1"/>
                    <a:pt x="3" y="1"/>
                  </a:cubicBezTo>
                  <a:cubicBezTo>
                    <a:pt x="3" y="1"/>
                    <a:pt x="3" y="1"/>
                    <a:pt x="3" y="1"/>
                  </a:cubicBezTo>
                  <a:cubicBezTo>
                    <a:pt x="2" y="1"/>
                    <a:pt x="1"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7" name="Google Shape;77;p22"/>
            <p:cNvSpPr/>
            <p:nvPr/>
          </p:nvSpPr>
          <p:spPr>
            <a:xfrm>
              <a:off x="5948834" y="3584576"/>
              <a:ext cx="284163" cy="323850"/>
            </a:xfrm>
            <a:custGeom>
              <a:rect b="b" l="l" r="r" t="t"/>
              <a:pathLst>
                <a:path extrusionOk="0" h="98" w="86">
                  <a:moveTo>
                    <a:pt x="0" y="0"/>
                  </a:moveTo>
                  <a:cubicBezTo>
                    <a:pt x="0" y="0"/>
                    <a:pt x="1" y="1"/>
                    <a:pt x="1" y="3"/>
                  </a:cubicBezTo>
                  <a:cubicBezTo>
                    <a:pt x="1" y="3"/>
                    <a:pt x="2" y="4"/>
                    <a:pt x="2" y="4"/>
                  </a:cubicBezTo>
                  <a:cubicBezTo>
                    <a:pt x="12" y="14"/>
                    <a:pt x="43" y="45"/>
                    <a:pt x="86" y="98"/>
                  </a:cubicBezTo>
                  <a:cubicBezTo>
                    <a:pt x="85" y="96"/>
                    <a:pt x="85" y="94"/>
                    <a:pt x="84" y="92"/>
                  </a:cubicBezTo>
                  <a:cubicBezTo>
                    <a:pt x="42" y="39"/>
                    <a:pt x="11" y="8"/>
                    <a:pt x="3" y="1"/>
                  </a:cubicBezTo>
                  <a:cubicBezTo>
                    <a:pt x="2" y="1"/>
                    <a:pt x="1" y="0"/>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8" name="Google Shape;78;p22"/>
            <p:cNvSpPr/>
            <p:nvPr/>
          </p:nvSpPr>
          <p:spPr>
            <a:xfrm>
              <a:off x="6675909" y="4521201"/>
              <a:ext cx="631825" cy="1284288"/>
            </a:xfrm>
            <a:custGeom>
              <a:rect b="b" l="l" r="r" t="t"/>
              <a:pathLst>
                <a:path extrusionOk="0" h="390" w="192">
                  <a:moveTo>
                    <a:pt x="182" y="361"/>
                  </a:moveTo>
                  <a:cubicBezTo>
                    <a:pt x="182" y="362"/>
                    <a:pt x="182" y="362"/>
                    <a:pt x="182" y="362"/>
                  </a:cubicBezTo>
                  <a:cubicBezTo>
                    <a:pt x="181" y="363"/>
                    <a:pt x="181" y="363"/>
                    <a:pt x="180" y="363"/>
                  </a:cubicBezTo>
                  <a:cubicBezTo>
                    <a:pt x="180" y="363"/>
                    <a:pt x="180" y="363"/>
                    <a:pt x="180" y="363"/>
                  </a:cubicBezTo>
                  <a:cubicBezTo>
                    <a:pt x="179" y="363"/>
                    <a:pt x="179" y="362"/>
                    <a:pt x="179" y="362"/>
                  </a:cubicBezTo>
                  <a:cubicBezTo>
                    <a:pt x="182" y="371"/>
                    <a:pt x="186" y="381"/>
                    <a:pt x="189" y="390"/>
                  </a:cubicBezTo>
                  <a:cubicBezTo>
                    <a:pt x="192" y="390"/>
                    <a:pt x="192" y="390"/>
                    <a:pt x="192" y="390"/>
                  </a:cubicBezTo>
                  <a:cubicBezTo>
                    <a:pt x="189" y="380"/>
                    <a:pt x="185" y="371"/>
                    <a:pt x="182" y="361"/>
                  </a:cubicBezTo>
                  <a:moveTo>
                    <a:pt x="112" y="198"/>
                  </a:moveTo>
                  <a:cubicBezTo>
                    <a:pt x="112" y="198"/>
                    <a:pt x="112" y="198"/>
                    <a:pt x="112" y="198"/>
                  </a:cubicBezTo>
                  <a:cubicBezTo>
                    <a:pt x="112" y="198"/>
                    <a:pt x="112" y="198"/>
                    <a:pt x="112" y="198"/>
                  </a:cubicBezTo>
                  <a:cubicBezTo>
                    <a:pt x="112" y="198"/>
                    <a:pt x="112" y="198"/>
                    <a:pt x="112" y="198"/>
                  </a:cubicBezTo>
                  <a:cubicBezTo>
                    <a:pt x="112" y="199"/>
                    <a:pt x="111" y="199"/>
                    <a:pt x="110" y="199"/>
                  </a:cubicBezTo>
                  <a:cubicBezTo>
                    <a:pt x="110" y="199"/>
                    <a:pt x="110" y="199"/>
                    <a:pt x="110" y="199"/>
                  </a:cubicBezTo>
                  <a:cubicBezTo>
                    <a:pt x="109" y="199"/>
                    <a:pt x="109" y="199"/>
                    <a:pt x="109" y="199"/>
                  </a:cubicBezTo>
                  <a:cubicBezTo>
                    <a:pt x="125" y="232"/>
                    <a:pt x="141" y="266"/>
                    <a:pt x="155" y="303"/>
                  </a:cubicBezTo>
                  <a:cubicBezTo>
                    <a:pt x="157" y="303"/>
                    <a:pt x="158" y="303"/>
                    <a:pt x="158" y="303"/>
                  </a:cubicBezTo>
                  <a:cubicBezTo>
                    <a:pt x="158" y="303"/>
                    <a:pt x="158" y="303"/>
                    <a:pt x="158" y="303"/>
                  </a:cubicBezTo>
                  <a:cubicBezTo>
                    <a:pt x="159" y="304"/>
                    <a:pt x="160" y="304"/>
                    <a:pt x="160" y="305"/>
                  </a:cubicBezTo>
                  <a:cubicBezTo>
                    <a:pt x="159" y="306"/>
                    <a:pt x="159" y="306"/>
                    <a:pt x="158" y="306"/>
                  </a:cubicBezTo>
                  <a:cubicBezTo>
                    <a:pt x="158" y="306"/>
                    <a:pt x="158" y="306"/>
                    <a:pt x="158" y="306"/>
                  </a:cubicBezTo>
                  <a:cubicBezTo>
                    <a:pt x="158" y="306"/>
                    <a:pt x="157" y="306"/>
                    <a:pt x="157" y="306"/>
                  </a:cubicBezTo>
                  <a:cubicBezTo>
                    <a:pt x="164" y="324"/>
                    <a:pt x="172" y="343"/>
                    <a:pt x="179" y="362"/>
                  </a:cubicBezTo>
                  <a:cubicBezTo>
                    <a:pt x="179" y="361"/>
                    <a:pt x="179" y="361"/>
                    <a:pt x="179" y="361"/>
                  </a:cubicBezTo>
                  <a:cubicBezTo>
                    <a:pt x="179" y="361"/>
                    <a:pt x="179" y="360"/>
                    <a:pt x="180" y="358"/>
                  </a:cubicBezTo>
                  <a:cubicBezTo>
                    <a:pt x="159" y="301"/>
                    <a:pt x="136" y="248"/>
                    <a:pt x="112" y="198"/>
                  </a:cubicBezTo>
                  <a:moveTo>
                    <a:pt x="3" y="0"/>
                  </a:moveTo>
                  <a:cubicBezTo>
                    <a:pt x="3" y="0"/>
                    <a:pt x="3" y="1"/>
                    <a:pt x="3" y="1"/>
                  </a:cubicBezTo>
                  <a:cubicBezTo>
                    <a:pt x="3" y="1"/>
                    <a:pt x="2" y="2"/>
                    <a:pt x="1" y="2"/>
                  </a:cubicBezTo>
                  <a:cubicBezTo>
                    <a:pt x="1" y="2"/>
                    <a:pt x="1" y="2"/>
                    <a:pt x="1" y="2"/>
                  </a:cubicBezTo>
                  <a:cubicBezTo>
                    <a:pt x="1" y="2"/>
                    <a:pt x="0" y="2"/>
                    <a:pt x="0" y="1"/>
                  </a:cubicBezTo>
                  <a:cubicBezTo>
                    <a:pt x="17" y="29"/>
                    <a:pt x="35" y="59"/>
                    <a:pt x="53" y="91"/>
                  </a:cubicBezTo>
                  <a:cubicBezTo>
                    <a:pt x="54" y="91"/>
                    <a:pt x="54" y="91"/>
                    <a:pt x="55" y="91"/>
                  </a:cubicBezTo>
                  <a:cubicBezTo>
                    <a:pt x="55" y="91"/>
                    <a:pt x="55" y="91"/>
                    <a:pt x="55" y="91"/>
                  </a:cubicBezTo>
                  <a:cubicBezTo>
                    <a:pt x="56" y="91"/>
                    <a:pt x="57" y="91"/>
                    <a:pt x="57" y="92"/>
                  </a:cubicBezTo>
                  <a:cubicBezTo>
                    <a:pt x="57" y="93"/>
                    <a:pt x="56" y="94"/>
                    <a:pt x="55" y="94"/>
                  </a:cubicBezTo>
                  <a:cubicBezTo>
                    <a:pt x="55" y="94"/>
                    <a:pt x="55" y="94"/>
                    <a:pt x="55" y="94"/>
                  </a:cubicBezTo>
                  <a:cubicBezTo>
                    <a:pt x="55" y="94"/>
                    <a:pt x="55" y="94"/>
                    <a:pt x="55" y="94"/>
                  </a:cubicBezTo>
                  <a:cubicBezTo>
                    <a:pt x="55" y="94"/>
                    <a:pt x="55" y="94"/>
                    <a:pt x="55" y="94"/>
                  </a:cubicBezTo>
                  <a:cubicBezTo>
                    <a:pt x="73" y="127"/>
                    <a:pt x="91" y="162"/>
                    <a:pt x="109" y="198"/>
                  </a:cubicBezTo>
                  <a:cubicBezTo>
                    <a:pt x="109" y="198"/>
                    <a:pt x="109" y="198"/>
                    <a:pt x="109" y="197"/>
                  </a:cubicBezTo>
                  <a:cubicBezTo>
                    <a:pt x="109" y="197"/>
                    <a:pt x="109" y="196"/>
                    <a:pt x="110" y="194"/>
                  </a:cubicBezTo>
                  <a:cubicBezTo>
                    <a:pt x="110" y="194"/>
                    <a:pt x="110" y="194"/>
                    <a:pt x="110" y="194"/>
                  </a:cubicBezTo>
                  <a:cubicBezTo>
                    <a:pt x="75" y="121"/>
                    <a:pt x="38" y="57"/>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9" name="Google Shape;79;p22"/>
            <p:cNvSpPr/>
            <p:nvPr/>
          </p:nvSpPr>
          <p:spPr>
            <a:xfrm>
              <a:off x="6039322" y="4148138"/>
              <a:ext cx="6350" cy="9525"/>
            </a:xfrm>
            <a:custGeom>
              <a:rect b="b" l="l" r="r" t="t"/>
              <a:pathLst>
                <a:path extrusionOk="0" h="3" w="2">
                  <a:moveTo>
                    <a:pt x="1" y="0"/>
                  </a:moveTo>
                  <a:cubicBezTo>
                    <a:pt x="1" y="0"/>
                    <a:pt x="0" y="0"/>
                    <a:pt x="0" y="0"/>
                  </a:cubicBezTo>
                  <a:cubicBezTo>
                    <a:pt x="0" y="1"/>
                    <a:pt x="1" y="2"/>
                    <a:pt x="1" y="3"/>
                  </a:cubicBezTo>
                  <a:cubicBezTo>
                    <a:pt x="1" y="3"/>
                    <a:pt x="1" y="3"/>
                    <a:pt x="1" y="3"/>
                  </a:cubicBezTo>
                  <a:cubicBezTo>
                    <a:pt x="1" y="3"/>
                    <a:pt x="1" y="3"/>
                    <a:pt x="1" y="3"/>
                  </a:cubicBezTo>
                  <a:cubicBezTo>
                    <a:pt x="1" y="3"/>
                    <a:pt x="1" y="3"/>
                    <a:pt x="2" y="3"/>
                  </a:cubicBezTo>
                  <a:cubicBezTo>
                    <a:pt x="1" y="2"/>
                    <a:pt x="1" y="1"/>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0" name="Google Shape;80;p22"/>
            <p:cNvSpPr/>
            <p:nvPr/>
          </p:nvSpPr>
          <p:spPr>
            <a:xfrm>
              <a:off x="6285384" y="4157663"/>
              <a:ext cx="161925" cy="30163"/>
            </a:xfrm>
            <a:custGeom>
              <a:rect b="b" l="l" r="r" t="t"/>
              <a:pathLst>
                <a:path extrusionOk="0" h="9" w="49">
                  <a:moveTo>
                    <a:pt x="0" y="0"/>
                  </a:moveTo>
                  <a:cubicBezTo>
                    <a:pt x="0" y="1"/>
                    <a:pt x="1" y="2"/>
                    <a:pt x="1" y="3"/>
                  </a:cubicBezTo>
                  <a:cubicBezTo>
                    <a:pt x="5" y="4"/>
                    <a:pt x="10" y="4"/>
                    <a:pt x="14" y="5"/>
                  </a:cubicBezTo>
                  <a:cubicBezTo>
                    <a:pt x="25" y="6"/>
                    <a:pt x="33" y="7"/>
                    <a:pt x="40" y="8"/>
                  </a:cubicBezTo>
                  <a:cubicBezTo>
                    <a:pt x="44" y="9"/>
                    <a:pt x="48" y="9"/>
                    <a:pt x="49" y="9"/>
                  </a:cubicBezTo>
                  <a:cubicBezTo>
                    <a:pt x="48" y="8"/>
                    <a:pt x="47" y="7"/>
                    <a:pt x="46" y="6"/>
                  </a:cubicBezTo>
                  <a:cubicBezTo>
                    <a:pt x="39" y="5"/>
                    <a:pt x="22" y="2"/>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1" name="Google Shape;81;p22"/>
            <p:cNvSpPr/>
            <p:nvPr/>
          </p:nvSpPr>
          <p:spPr>
            <a:xfrm>
              <a:off x="6042497" y="4148138"/>
              <a:ext cx="246063" cy="20638"/>
            </a:xfrm>
            <a:custGeom>
              <a:rect b="b" l="l" r="r" t="t"/>
              <a:pathLst>
                <a:path extrusionOk="0" h="6" w="75">
                  <a:moveTo>
                    <a:pt x="13" y="0"/>
                  </a:moveTo>
                  <a:cubicBezTo>
                    <a:pt x="9" y="0"/>
                    <a:pt x="4" y="0"/>
                    <a:pt x="0" y="0"/>
                  </a:cubicBezTo>
                  <a:cubicBezTo>
                    <a:pt x="0" y="0"/>
                    <a:pt x="0" y="0"/>
                    <a:pt x="0" y="0"/>
                  </a:cubicBezTo>
                  <a:cubicBezTo>
                    <a:pt x="0" y="1"/>
                    <a:pt x="0" y="2"/>
                    <a:pt x="1" y="3"/>
                  </a:cubicBezTo>
                  <a:cubicBezTo>
                    <a:pt x="5" y="3"/>
                    <a:pt x="9" y="3"/>
                    <a:pt x="13" y="3"/>
                  </a:cubicBezTo>
                  <a:cubicBezTo>
                    <a:pt x="34" y="3"/>
                    <a:pt x="56" y="4"/>
                    <a:pt x="75" y="6"/>
                  </a:cubicBezTo>
                  <a:cubicBezTo>
                    <a:pt x="75" y="5"/>
                    <a:pt x="74" y="4"/>
                    <a:pt x="74" y="3"/>
                  </a:cubicBezTo>
                  <a:cubicBezTo>
                    <a:pt x="55" y="1"/>
                    <a:pt x="34" y="0"/>
                    <a:pt x="13"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2" name="Google Shape;82;p22"/>
            <p:cNvSpPr/>
            <p:nvPr/>
          </p:nvSpPr>
          <p:spPr>
            <a:xfrm>
              <a:off x="6437784" y="4178301"/>
              <a:ext cx="15875" cy="9525"/>
            </a:xfrm>
            <a:custGeom>
              <a:rect b="b" l="l" r="r" t="t"/>
              <a:pathLst>
                <a:path extrusionOk="0" h="3" w="5">
                  <a:moveTo>
                    <a:pt x="0" y="0"/>
                  </a:moveTo>
                  <a:cubicBezTo>
                    <a:pt x="1" y="1"/>
                    <a:pt x="2" y="2"/>
                    <a:pt x="3" y="3"/>
                  </a:cubicBezTo>
                  <a:cubicBezTo>
                    <a:pt x="3" y="3"/>
                    <a:pt x="4" y="3"/>
                    <a:pt x="4" y="3"/>
                  </a:cubicBezTo>
                  <a:cubicBezTo>
                    <a:pt x="4" y="3"/>
                    <a:pt x="4" y="3"/>
                    <a:pt x="4" y="3"/>
                  </a:cubicBezTo>
                  <a:cubicBezTo>
                    <a:pt x="5" y="3"/>
                    <a:pt x="5" y="3"/>
                    <a:pt x="5" y="2"/>
                  </a:cubicBezTo>
                  <a:cubicBezTo>
                    <a:pt x="5" y="1"/>
                    <a:pt x="5" y="0"/>
                    <a:pt x="4" y="0"/>
                  </a:cubicBezTo>
                  <a:cubicBezTo>
                    <a:pt x="4" y="0"/>
                    <a:pt x="3"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3" name="Google Shape;83;p22"/>
            <p:cNvSpPr/>
            <p:nvPr/>
          </p:nvSpPr>
          <p:spPr>
            <a:xfrm>
              <a:off x="6615584" y="3881438"/>
              <a:ext cx="9525" cy="9525"/>
            </a:xfrm>
            <a:custGeom>
              <a:rect b="b" l="l" r="r" t="t"/>
              <a:pathLst>
                <a:path extrusionOk="0" h="3" w="3">
                  <a:moveTo>
                    <a:pt x="1" y="0"/>
                  </a:moveTo>
                  <a:cubicBezTo>
                    <a:pt x="0" y="0"/>
                    <a:pt x="0" y="0"/>
                    <a:pt x="0" y="0"/>
                  </a:cubicBezTo>
                  <a:cubicBezTo>
                    <a:pt x="1" y="1"/>
                    <a:pt x="2" y="2"/>
                    <a:pt x="3" y="3"/>
                  </a:cubicBezTo>
                  <a:cubicBezTo>
                    <a:pt x="3" y="2"/>
                    <a:pt x="3" y="2"/>
                    <a:pt x="3" y="2"/>
                  </a:cubicBezTo>
                  <a:cubicBezTo>
                    <a:pt x="2" y="1"/>
                    <a:pt x="1" y="1"/>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4" name="Google Shape;84;p22"/>
            <p:cNvSpPr/>
            <p:nvPr/>
          </p:nvSpPr>
          <p:spPr>
            <a:xfrm>
              <a:off x="6615584" y="3881438"/>
              <a:ext cx="69850" cy="642938"/>
            </a:xfrm>
            <a:custGeom>
              <a:rect b="b" l="l" r="r" t="t"/>
              <a:pathLst>
                <a:path extrusionOk="0" h="195" w="21">
                  <a:moveTo>
                    <a:pt x="18" y="195"/>
                  </a:moveTo>
                  <a:cubicBezTo>
                    <a:pt x="18" y="195"/>
                    <a:pt x="18" y="195"/>
                    <a:pt x="18" y="195"/>
                  </a:cubicBezTo>
                  <a:cubicBezTo>
                    <a:pt x="18" y="195"/>
                    <a:pt x="18" y="195"/>
                    <a:pt x="18" y="195"/>
                  </a:cubicBezTo>
                  <a:moveTo>
                    <a:pt x="0" y="0"/>
                  </a:moveTo>
                  <a:cubicBezTo>
                    <a:pt x="0" y="1"/>
                    <a:pt x="0" y="1"/>
                    <a:pt x="0" y="2"/>
                  </a:cubicBezTo>
                  <a:cubicBezTo>
                    <a:pt x="7" y="29"/>
                    <a:pt x="11" y="78"/>
                    <a:pt x="14" y="119"/>
                  </a:cubicBezTo>
                  <a:cubicBezTo>
                    <a:pt x="15" y="140"/>
                    <a:pt x="16" y="158"/>
                    <a:pt x="17" y="172"/>
                  </a:cubicBezTo>
                  <a:cubicBezTo>
                    <a:pt x="17" y="179"/>
                    <a:pt x="17" y="185"/>
                    <a:pt x="17" y="189"/>
                  </a:cubicBezTo>
                  <a:cubicBezTo>
                    <a:pt x="17" y="189"/>
                    <a:pt x="17" y="189"/>
                    <a:pt x="17" y="189"/>
                  </a:cubicBezTo>
                  <a:cubicBezTo>
                    <a:pt x="18" y="191"/>
                    <a:pt x="19" y="192"/>
                    <a:pt x="21" y="194"/>
                  </a:cubicBezTo>
                  <a:cubicBezTo>
                    <a:pt x="20" y="190"/>
                    <a:pt x="20" y="157"/>
                    <a:pt x="17" y="119"/>
                  </a:cubicBezTo>
                  <a:cubicBezTo>
                    <a:pt x="15" y="78"/>
                    <a:pt x="10" y="31"/>
                    <a:pt x="3" y="3"/>
                  </a:cubicBezTo>
                  <a:cubicBezTo>
                    <a:pt x="2"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5" name="Google Shape;85;p22"/>
            <p:cNvSpPr/>
            <p:nvPr/>
          </p:nvSpPr>
          <p:spPr>
            <a:xfrm>
              <a:off x="6671147" y="4503738"/>
              <a:ext cx="14288" cy="23813"/>
            </a:xfrm>
            <a:custGeom>
              <a:rect b="b" l="l" r="r" t="t"/>
              <a:pathLst>
                <a:path extrusionOk="0" h="7" w="4">
                  <a:moveTo>
                    <a:pt x="0" y="0"/>
                  </a:moveTo>
                  <a:cubicBezTo>
                    <a:pt x="0" y="4"/>
                    <a:pt x="0" y="6"/>
                    <a:pt x="0" y="6"/>
                  </a:cubicBezTo>
                  <a:cubicBezTo>
                    <a:pt x="0" y="6"/>
                    <a:pt x="1" y="6"/>
                    <a:pt x="1" y="6"/>
                  </a:cubicBezTo>
                  <a:cubicBezTo>
                    <a:pt x="1" y="6"/>
                    <a:pt x="1" y="6"/>
                    <a:pt x="1" y="6"/>
                  </a:cubicBezTo>
                  <a:cubicBezTo>
                    <a:pt x="1" y="7"/>
                    <a:pt x="2" y="7"/>
                    <a:pt x="2" y="7"/>
                  </a:cubicBezTo>
                  <a:cubicBezTo>
                    <a:pt x="2" y="7"/>
                    <a:pt x="2" y="7"/>
                    <a:pt x="2" y="7"/>
                  </a:cubicBezTo>
                  <a:cubicBezTo>
                    <a:pt x="3" y="7"/>
                    <a:pt x="4" y="6"/>
                    <a:pt x="4" y="6"/>
                  </a:cubicBezTo>
                  <a:cubicBezTo>
                    <a:pt x="4" y="6"/>
                    <a:pt x="4" y="5"/>
                    <a:pt x="4" y="5"/>
                  </a:cubicBezTo>
                  <a:cubicBezTo>
                    <a:pt x="2" y="3"/>
                    <a:pt x="1" y="2"/>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6" name="Google Shape;86;p22"/>
            <p:cNvSpPr/>
            <p:nvPr/>
          </p:nvSpPr>
          <p:spPr>
            <a:xfrm>
              <a:off x="6536209" y="4819651"/>
              <a:ext cx="320675" cy="20638"/>
            </a:xfrm>
            <a:custGeom>
              <a:rect b="b" l="l" r="r" t="t"/>
              <a:pathLst>
                <a:path extrusionOk="0" h="6" w="97">
                  <a:moveTo>
                    <a:pt x="95" y="0"/>
                  </a:moveTo>
                  <a:cubicBezTo>
                    <a:pt x="85" y="0"/>
                    <a:pt x="48" y="0"/>
                    <a:pt x="0" y="3"/>
                  </a:cubicBezTo>
                  <a:cubicBezTo>
                    <a:pt x="1" y="4"/>
                    <a:pt x="2" y="5"/>
                    <a:pt x="2" y="6"/>
                  </a:cubicBezTo>
                  <a:cubicBezTo>
                    <a:pt x="53" y="3"/>
                    <a:pt x="90" y="3"/>
                    <a:pt x="97" y="3"/>
                  </a:cubicBezTo>
                  <a:cubicBezTo>
                    <a:pt x="96" y="2"/>
                    <a:pt x="95" y="1"/>
                    <a:pt x="9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7" name="Google Shape;87;p22"/>
            <p:cNvSpPr/>
            <p:nvPr/>
          </p:nvSpPr>
          <p:spPr>
            <a:xfrm>
              <a:off x="6850534" y="4819651"/>
              <a:ext cx="12700" cy="11113"/>
            </a:xfrm>
            <a:custGeom>
              <a:rect b="b" l="l" r="r" t="t"/>
              <a:pathLst>
                <a:path extrusionOk="0" h="3" w="4">
                  <a:moveTo>
                    <a:pt x="2" y="0"/>
                  </a:moveTo>
                  <a:cubicBezTo>
                    <a:pt x="1" y="0"/>
                    <a:pt x="1" y="0"/>
                    <a:pt x="0" y="0"/>
                  </a:cubicBezTo>
                  <a:cubicBezTo>
                    <a:pt x="0" y="1"/>
                    <a:pt x="1" y="2"/>
                    <a:pt x="2" y="3"/>
                  </a:cubicBezTo>
                  <a:cubicBezTo>
                    <a:pt x="2" y="3"/>
                    <a:pt x="2" y="3"/>
                    <a:pt x="2" y="3"/>
                  </a:cubicBezTo>
                  <a:cubicBezTo>
                    <a:pt x="2" y="3"/>
                    <a:pt x="2" y="3"/>
                    <a:pt x="2" y="3"/>
                  </a:cubicBezTo>
                  <a:cubicBezTo>
                    <a:pt x="2" y="3"/>
                    <a:pt x="2" y="3"/>
                    <a:pt x="2" y="3"/>
                  </a:cubicBezTo>
                  <a:cubicBezTo>
                    <a:pt x="3" y="3"/>
                    <a:pt x="4" y="2"/>
                    <a:pt x="4" y="1"/>
                  </a:cubicBezTo>
                  <a:cubicBezTo>
                    <a:pt x="4" y="0"/>
                    <a:pt x="3" y="0"/>
                    <a:pt x="2" y="0"/>
                  </a:cubicBezTo>
                  <a:cubicBezTo>
                    <a:pt x="2" y="0"/>
                    <a:pt x="2" y="0"/>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8" name="Google Shape;88;p22"/>
            <p:cNvSpPr/>
            <p:nvPr/>
          </p:nvSpPr>
          <p:spPr>
            <a:xfrm>
              <a:off x="7083897" y="4352926"/>
              <a:ext cx="12700" cy="15875"/>
            </a:xfrm>
            <a:custGeom>
              <a:rect b="b" l="l" r="r" t="t"/>
              <a:pathLst>
                <a:path extrusionOk="0" h="5" w="4">
                  <a:moveTo>
                    <a:pt x="1" y="0"/>
                  </a:moveTo>
                  <a:cubicBezTo>
                    <a:pt x="1" y="0"/>
                    <a:pt x="1" y="0"/>
                    <a:pt x="1" y="0"/>
                  </a:cubicBezTo>
                  <a:cubicBezTo>
                    <a:pt x="0" y="0"/>
                    <a:pt x="0" y="0"/>
                    <a:pt x="0" y="0"/>
                  </a:cubicBezTo>
                  <a:cubicBezTo>
                    <a:pt x="1" y="2"/>
                    <a:pt x="2" y="3"/>
                    <a:pt x="4" y="5"/>
                  </a:cubicBezTo>
                  <a:cubicBezTo>
                    <a:pt x="3" y="3"/>
                    <a:pt x="3" y="2"/>
                    <a:pt x="2" y="1"/>
                  </a:cubicBezTo>
                  <a:cubicBezTo>
                    <a:pt x="2" y="1"/>
                    <a:pt x="2" y="1"/>
                    <a:pt x="2" y="1"/>
                  </a:cubicBezTo>
                  <a:cubicBezTo>
                    <a:pt x="2" y="0"/>
                    <a:pt x="2" y="0"/>
                    <a:pt x="2" y="0"/>
                  </a:cubicBezTo>
                  <a:cubicBezTo>
                    <a:pt x="2" y="0"/>
                    <a:pt x="1" y="0"/>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 name="Google Shape;89;p22"/>
            <p:cNvSpPr/>
            <p:nvPr/>
          </p:nvSpPr>
          <p:spPr>
            <a:xfrm>
              <a:off x="7034684" y="4352926"/>
              <a:ext cx="92075" cy="823913"/>
            </a:xfrm>
            <a:custGeom>
              <a:rect b="b" l="l" r="r" t="t"/>
              <a:pathLst>
                <a:path extrusionOk="0" h="250" w="28">
                  <a:moveTo>
                    <a:pt x="0" y="249"/>
                  </a:moveTo>
                  <a:cubicBezTo>
                    <a:pt x="0" y="249"/>
                    <a:pt x="0" y="250"/>
                    <a:pt x="0" y="250"/>
                  </a:cubicBezTo>
                  <a:cubicBezTo>
                    <a:pt x="0" y="250"/>
                    <a:pt x="0" y="249"/>
                    <a:pt x="0" y="249"/>
                  </a:cubicBezTo>
                  <a:moveTo>
                    <a:pt x="15" y="0"/>
                  </a:moveTo>
                  <a:cubicBezTo>
                    <a:pt x="15" y="0"/>
                    <a:pt x="14" y="1"/>
                    <a:pt x="15" y="2"/>
                  </a:cubicBezTo>
                  <a:cubicBezTo>
                    <a:pt x="22" y="26"/>
                    <a:pt x="25" y="54"/>
                    <a:pt x="25" y="82"/>
                  </a:cubicBezTo>
                  <a:cubicBezTo>
                    <a:pt x="25" y="124"/>
                    <a:pt x="18" y="165"/>
                    <a:pt x="12" y="197"/>
                  </a:cubicBezTo>
                  <a:cubicBezTo>
                    <a:pt x="9" y="212"/>
                    <a:pt x="6" y="225"/>
                    <a:pt x="4" y="234"/>
                  </a:cubicBezTo>
                  <a:cubicBezTo>
                    <a:pt x="3" y="239"/>
                    <a:pt x="2" y="242"/>
                    <a:pt x="1" y="245"/>
                  </a:cubicBezTo>
                  <a:cubicBezTo>
                    <a:pt x="2" y="246"/>
                    <a:pt x="2" y="247"/>
                    <a:pt x="3" y="249"/>
                  </a:cubicBezTo>
                  <a:cubicBezTo>
                    <a:pt x="5" y="241"/>
                    <a:pt x="28" y="162"/>
                    <a:pt x="28" y="82"/>
                  </a:cubicBezTo>
                  <a:cubicBezTo>
                    <a:pt x="28" y="56"/>
                    <a:pt x="25" y="29"/>
                    <a:pt x="19" y="5"/>
                  </a:cubicBezTo>
                  <a:cubicBezTo>
                    <a:pt x="17" y="3"/>
                    <a:pt x="16" y="2"/>
                    <a:pt x="1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0" name="Google Shape;90;p22"/>
            <p:cNvSpPr/>
            <p:nvPr/>
          </p:nvSpPr>
          <p:spPr>
            <a:xfrm>
              <a:off x="7034684" y="5159376"/>
              <a:ext cx="9525" cy="17463"/>
            </a:xfrm>
            <a:custGeom>
              <a:rect b="b" l="l" r="r" t="t"/>
              <a:pathLst>
                <a:path extrusionOk="0" h="5" w="3">
                  <a:moveTo>
                    <a:pt x="1" y="0"/>
                  </a:moveTo>
                  <a:cubicBezTo>
                    <a:pt x="1" y="0"/>
                    <a:pt x="1" y="0"/>
                    <a:pt x="1" y="0"/>
                  </a:cubicBezTo>
                  <a:cubicBezTo>
                    <a:pt x="0" y="2"/>
                    <a:pt x="0" y="3"/>
                    <a:pt x="0" y="3"/>
                  </a:cubicBezTo>
                  <a:cubicBezTo>
                    <a:pt x="0" y="4"/>
                    <a:pt x="0" y="4"/>
                    <a:pt x="0" y="4"/>
                  </a:cubicBezTo>
                  <a:cubicBezTo>
                    <a:pt x="0" y="4"/>
                    <a:pt x="0" y="5"/>
                    <a:pt x="0" y="5"/>
                  </a:cubicBezTo>
                  <a:cubicBezTo>
                    <a:pt x="0" y="5"/>
                    <a:pt x="0" y="5"/>
                    <a:pt x="1" y="5"/>
                  </a:cubicBezTo>
                  <a:cubicBezTo>
                    <a:pt x="1" y="5"/>
                    <a:pt x="1" y="5"/>
                    <a:pt x="1" y="5"/>
                  </a:cubicBezTo>
                  <a:cubicBezTo>
                    <a:pt x="2" y="5"/>
                    <a:pt x="3" y="5"/>
                    <a:pt x="3" y="4"/>
                  </a:cubicBezTo>
                  <a:cubicBezTo>
                    <a:pt x="3" y="4"/>
                    <a:pt x="3" y="4"/>
                    <a:pt x="3" y="4"/>
                  </a:cubicBezTo>
                  <a:cubicBezTo>
                    <a:pt x="3" y="4"/>
                    <a:pt x="3" y="4"/>
                    <a:pt x="3" y="4"/>
                  </a:cubicBezTo>
                  <a:cubicBezTo>
                    <a:pt x="2" y="2"/>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1" name="Google Shape;91;p22"/>
            <p:cNvSpPr/>
            <p:nvPr/>
          </p:nvSpPr>
          <p:spPr>
            <a:xfrm>
              <a:off x="6912447" y="5465763"/>
              <a:ext cx="280988" cy="63500"/>
            </a:xfrm>
            <a:custGeom>
              <a:rect b="b" l="l" r="r" t="t"/>
              <a:pathLst>
                <a:path extrusionOk="0" h="19" w="85">
                  <a:moveTo>
                    <a:pt x="0" y="0"/>
                  </a:moveTo>
                  <a:cubicBezTo>
                    <a:pt x="1" y="1"/>
                    <a:pt x="1" y="3"/>
                    <a:pt x="2" y="4"/>
                  </a:cubicBezTo>
                  <a:cubicBezTo>
                    <a:pt x="16" y="6"/>
                    <a:pt x="29" y="8"/>
                    <a:pt x="39" y="10"/>
                  </a:cubicBezTo>
                  <a:cubicBezTo>
                    <a:pt x="54" y="13"/>
                    <a:pt x="66" y="15"/>
                    <a:pt x="74" y="17"/>
                  </a:cubicBezTo>
                  <a:cubicBezTo>
                    <a:pt x="78" y="18"/>
                    <a:pt x="81" y="18"/>
                    <a:pt x="83" y="19"/>
                  </a:cubicBezTo>
                  <a:cubicBezTo>
                    <a:pt x="84" y="19"/>
                    <a:pt x="84" y="19"/>
                    <a:pt x="85" y="19"/>
                  </a:cubicBezTo>
                  <a:cubicBezTo>
                    <a:pt x="84" y="18"/>
                    <a:pt x="84" y="17"/>
                    <a:pt x="83" y="16"/>
                  </a:cubicBezTo>
                  <a:cubicBezTo>
                    <a:pt x="75" y="14"/>
                    <a:pt x="45" y="7"/>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2" name="Google Shape;92;p22"/>
            <p:cNvSpPr/>
            <p:nvPr/>
          </p:nvSpPr>
          <p:spPr>
            <a:xfrm>
              <a:off x="6829897" y="5456238"/>
              <a:ext cx="88900" cy="23813"/>
            </a:xfrm>
            <a:custGeom>
              <a:rect b="b" l="l" r="r" t="t"/>
              <a:pathLst>
                <a:path extrusionOk="0" h="7" w="27">
                  <a:moveTo>
                    <a:pt x="0" y="0"/>
                  </a:moveTo>
                  <a:cubicBezTo>
                    <a:pt x="0" y="1"/>
                    <a:pt x="1" y="2"/>
                    <a:pt x="1" y="3"/>
                  </a:cubicBezTo>
                  <a:cubicBezTo>
                    <a:pt x="10" y="4"/>
                    <a:pt x="19" y="6"/>
                    <a:pt x="27" y="7"/>
                  </a:cubicBezTo>
                  <a:cubicBezTo>
                    <a:pt x="26" y="6"/>
                    <a:pt x="26" y="4"/>
                    <a:pt x="25" y="3"/>
                  </a:cubicBezTo>
                  <a:cubicBezTo>
                    <a:pt x="17" y="2"/>
                    <a:pt x="9" y="1"/>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3" name="Google Shape;93;p22"/>
            <p:cNvSpPr/>
            <p:nvPr/>
          </p:nvSpPr>
          <p:spPr>
            <a:xfrm>
              <a:off x="7187084" y="5518151"/>
              <a:ext cx="15875" cy="11113"/>
            </a:xfrm>
            <a:custGeom>
              <a:rect b="b" l="l" r="r" t="t"/>
              <a:pathLst>
                <a:path extrusionOk="0" h="3" w="5">
                  <a:moveTo>
                    <a:pt x="0" y="0"/>
                  </a:moveTo>
                  <a:cubicBezTo>
                    <a:pt x="1" y="1"/>
                    <a:pt x="1" y="2"/>
                    <a:pt x="2" y="3"/>
                  </a:cubicBezTo>
                  <a:cubicBezTo>
                    <a:pt x="2" y="3"/>
                    <a:pt x="3" y="3"/>
                    <a:pt x="3" y="3"/>
                  </a:cubicBezTo>
                  <a:cubicBezTo>
                    <a:pt x="3" y="3"/>
                    <a:pt x="3" y="3"/>
                    <a:pt x="3" y="3"/>
                  </a:cubicBezTo>
                  <a:cubicBezTo>
                    <a:pt x="4" y="3"/>
                    <a:pt x="4" y="3"/>
                    <a:pt x="5" y="2"/>
                  </a:cubicBezTo>
                  <a:cubicBezTo>
                    <a:pt x="5" y="1"/>
                    <a:pt x="4" y="1"/>
                    <a:pt x="3" y="0"/>
                  </a:cubicBezTo>
                  <a:cubicBezTo>
                    <a:pt x="3" y="0"/>
                    <a:pt x="3" y="0"/>
                    <a:pt x="3" y="0"/>
                  </a:cubicBezTo>
                  <a:cubicBezTo>
                    <a:pt x="3" y="0"/>
                    <a:pt x="2"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4" name="Google Shape;94;p22"/>
            <p:cNvSpPr/>
            <p:nvPr/>
          </p:nvSpPr>
          <p:spPr>
            <a:xfrm>
              <a:off x="7453784" y="5064126"/>
              <a:ext cx="6350" cy="20638"/>
            </a:xfrm>
            <a:custGeom>
              <a:rect b="b" l="l" r="r" t="t"/>
              <a:pathLst>
                <a:path extrusionOk="0" h="6" w="2">
                  <a:moveTo>
                    <a:pt x="0" y="0"/>
                  </a:moveTo>
                  <a:cubicBezTo>
                    <a:pt x="0" y="0"/>
                    <a:pt x="0" y="0"/>
                    <a:pt x="0" y="0"/>
                  </a:cubicBezTo>
                  <a:cubicBezTo>
                    <a:pt x="0" y="0"/>
                    <a:pt x="0" y="0"/>
                    <a:pt x="0" y="0"/>
                  </a:cubicBezTo>
                  <a:cubicBezTo>
                    <a:pt x="1" y="2"/>
                    <a:pt x="1" y="4"/>
                    <a:pt x="2" y="6"/>
                  </a:cubicBezTo>
                  <a:cubicBezTo>
                    <a:pt x="2" y="5"/>
                    <a:pt x="2" y="3"/>
                    <a:pt x="2" y="1"/>
                  </a:cubicBezTo>
                  <a:cubicBezTo>
                    <a:pt x="2" y="1"/>
                    <a:pt x="1" y="0"/>
                    <a:pt x="0" y="0"/>
                  </a:cubicBezTo>
                </a:path>
              </a:pathLst>
            </a:custGeom>
            <a:solidFill>
              <a:srgbClr val="F3F1F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5" name="Google Shape;95;p22"/>
            <p:cNvSpPr/>
            <p:nvPr/>
          </p:nvSpPr>
          <p:spPr>
            <a:xfrm>
              <a:off x="7264872" y="5064126"/>
              <a:ext cx="195263" cy="649288"/>
            </a:xfrm>
            <a:custGeom>
              <a:rect b="b" l="l" r="r" t="t"/>
              <a:pathLst>
                <a:path extrusionOk="0" h="197" w="59">
                  <a:moveTo>
                    <a:pt x="0" y="197"/>
                  </a:moveTo>
                  <a:cubicBezTo>
                    <a:pt x="0" y="197"/>
                    <a:pt x="0" y="197"/>
                    <a:pt x="0" y="197"/>
                  </a:cubicBezTo>
                  <a:cubicBezTo>
                    <a:pt x="0" y="197"/>
                    <a:pt x="0" y="197"/>
                    <a:pt x="0" y="197"/>
                  </a:cubicBezTo>
                  <a:moveTo>
                    <a:pt x="57" y="0"/>
                  </a:moveTo>
                  <a:cubicBezTo>
                    <a:pt x="56" y="0"/>
                    <a:pt x="56" y="1"/>
                    <a:pt x="56" y="2"/>
                  </a:cubicBezTo>
                  <a:cubicBezTo>
                    <a:pt x="56" y="4"/>
                    <a:pt x="56" y="6"/>
                    <a:pt x="56" y="9"/>
                  </a:cubicBezTo>
                  <a:cubicBezTo>
                    <a:pt x="56" y="46"/>
                    <a:pt x="42" y="93"/>
                    <a:pt x="28" y="130"/>
                  </a:cubicBezTo>
                  <a:cubicBezTo>
                    <a:pt x="21" y="149"/>
                    <a:pt x="14" y="165"/>
                    <a:pt x="9" y="177"/>
                  </a:cubicBezTo>
                  <a:cubicBezTo>
                    <a:pt x="6" y="183"/>
                    <a:pt x="4" y="188"/>
                    <a:pt x="2" y="191"/>
                  </a:cubicBezTo>
                  <a:cubicBezTo>
                    <a:pt x="2" y="191"/>
                    <a:pt x="2" y="192"/>
                    <a:pt x="1" y="193"/>
                  </a:cubicBezTo>
                  <a:cubicBezTo>
                    <a:pt x="2" y="194"/>
                    <a:pt x="2" y="195"/>
                    <a:pt x="3" y="196"/>
                  </a:cubicBezTo>
                  <a:cubicBezTo>
                    <a:pt x="5" y="192"/>
                    <a:pt x="18" y="166"/>
                    <a:pt x="31" y="131"/>
                  </a:cubicBezTo>
                  <a:cubicBezTo>
                    <a:pt x="45" y="94"/>
                    <a:pt x="59" y="47"/>
                    <a:pt x="59" y="9"/>
                  </a:cubicBezTo>
                  <a:cubicBezTo>
                    <a:pt x="59" y="8"/>
                    <a:pt x="59" y="7"/>
                    <a:pt x="59" y="6"/>
                  </a:cubicBezTo>
                  <a:cubicBezTo>
                    <a:pt x="58" y="4"/>
                    <a:pt x="58" y="2"/>
                    <a:pt x="57"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6" name="Google Shape;96;p22"/>
            <p:cNvSpPr/>
            <p:nvPr/>
          </p:nvSpPr>
          <p:spPr>
            <a:xfrm>
              <a:off x="7264872" y="5700713"/>
              <a:ext cx="11113" cy="15875"/>
            </a:xfrm>
            <a:custGeom>
              <a:rect b="b" l="l" r="r" t="t"/>
              <a:pathLst>
                <a:path extrusionOk="0" h="5" w="3">
                  <a:moveTo>
                    <a:pt x="1" y="0"/>
                  </a:moveTo>
                  <a:cubicBezTo>
                    <a:pt x="0" y="2"/>
                    <a:pt x="0" y="3"/>
                    <a:pt x="0" y="3"/>
                  </a:cubicBezTo>
                  <a:cubicBezTo>
                    <a:pt x="0" y="3"/>
                    <a:pt x="0" y="3"/>
                    <a:pt x="0" y="4"/>
                  </a:cubicBezTo>
                  <a:cubicBezTo>
                    <a:pt x="0" y="4"/>
                    <a:pt x="0" y="4"/>
                    <a:pt x="0" y="4"/>
                  </a:cubicBezTo>
                  <a:cubicBezTo>
                    <a:pt x="0" y="4"/>
                    <a:pt x="0" y="5"/>
                    <a:pt x="1" y="5"/>
                  </a:cubicBezTo>
                  <a:cubicBezTo>
                    <a:pt x="1" y="5"/>
                    <a:pt x="1" y="5"/>
                    <a:pt x="1" y="5"/>
                  </a:cubicBezTo>
                  <a:cubicBezTo>
                    <a:pt x="2" y="5"/>
                    <a:pt x="2" y="5"/>
                    <a:pt x="3" y="4"/>
                  </a:cubicBezTo>
                  <a:cubicBezTo>
                    <a:pt x="3" y="4"/>
                    <a:pt x="3" y="4"/>
                    <a:pt x="3" y="3"/>
                  </a:cubicBezTo>
                  <a:cubicBezTo>
                    <a:pt x="2" y="2"/>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7" name="Google Shape;97;p22"/>
            <p:cNvSpPr/>
            <p:nvPr/>
          </p:nvSpPr>
          <p:spPr>
            <a:xfrm>
              <a:off x="5145559" y="4227513"/>
              <a:ext cx="1733550" cy="1574800"/>
            </a:xfrm>
            <a:custGeom>
              <a:rect b="b" l="l" r="r" t="t"/>
              <a:pathLst>
                <a:path extrusionOk="0" h="478" w="526">
                  <a:moveTo>
                    <a:pt x="526" y="478"/>
                  </a:moveTo>
                  <a:cubicBezTo>
                    <a:pt x="526" y="478"/>
                    <a:pt x="526" y="0"/>
                    <a:pt x="0" y="13"/>
                  </a:cubicBezTo>
                  <a:cubicBezTo>
                    <a:pt x="0" y="13"/>
                    <a:pt x="79" y="325"/>
                    <a:pt x="346" y="478"/>
                  </a:cubicBezTo>
                  <a:cubicBezTo>
                    <a:pt x="526" y="478"/>
                    <a:pt x="526" y="478"/>
                    <a:pt x="526" y="478"/>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8" name="Google Shape;98;p22"/>
            <p:cNvSpPr/>
            <p:nvPr/>
          </p:nvSpPr>
          <p:spPr>
            <a:xfrm>
              <a:off x="5145559" y="4270376"/>
              <a:ext cx="1454150" cy="1531938"/>
            </a:xfrm>
            <a:custGeom>
              <a:rect b="b" l="l" r="r" t="t"/>
              <a:pathLst>
                <a:path extrusionOk="0" h="465" w="441">
                  <a:moveTo>
                    <a:pt x="384" y="341"/>
                  </a:moveTo>
                  <a:cubicBezTo>
                    <a:pt x="384" y="341"/>
                    <a:pt x="384" y="341"/>
                    <a:pt x="384" y="341"/>
                  </a:cubicBezTo>
                  <a:cubicBezTo>
                    <a:pt x="383" y="342"/>
                    <a:pt x="383" y="343"/>
                    <a:pt x="382" y="343"/>
                  </a:cubicBezTo>
                  <a:cubicBezTo>
                    <a:pt x="382" y="343"/>
                    <a:pt x="382" y="343"/>
                    <a:pt x="382" y="343"/>
                  </a:cubicBezTo>
                  <a:cubicBezTo>
                    <a:pt x="381" y="343"/>
                    <a:pt x="381" y="342"/>
                    <a:pt x="381" y="342"/>
                  </a:cubicBezTo>
                  <a:cubicBezTo>
                    <a:pt x="395" y="366"/>
                    <a:pt x="408" y="391"/>
                    <a:pt x="420" y="418"/>
                  </a:cubicBezTo>
                  <a:cubicBezTo>
                    <a:pt x="422" y="418"/>
                    <a:pt x="423" y="419"/>
                    <a:pt x="423" y="419"/>
                  </a:cubicBezTo>
                  <a:cubicBezTo>
                    <a:pt x="423" y="419"/>
                    <a:pt x="423" y="419"/>
                    <a:pt x="423" y="419"/>
                  </a:cubicBezTo>
                  <a:cubicBezTo>
                    <a:pt x="423" y="419"/>
                    <a:pt x="424" y="420"/>
                    <a:pt x="424" y="420"/>
                  </a:cubicBezTo>
                  <a:cubicBezTo>
                    <a:pt x="423" y="421"/>
                    <a:pt x="423" y="422"/>
                    <a:pt x="422" y="422"/>
                  </a:cubicBezTo>
                  <a:cubicBezTo>
                    <a:pt x="422" y="422"/>
                    <a:pt x="422" y="422"/>
                    <a:pt x="422" y="422"/>
                  </a:cubicBezTo>
                  <a:cubicBezTo>
                    <a:pt x="422" y="422"/>
                    <a:pt x="422" y="421"/>
                    <a:pt x="421" y="421"/>
                  </a:cubicBezTo>
                  <a:cubicBezTo>
                    <a:pt x="427" y="436"/>
                    <a:pt x="433" y="450"/>
                    <a:pt x="438" y="465"/>
                  </a:cubicBezTo>
                  <a:cubicBezTo>
                    <a:pt x="441" y="465"/>
                    <a:pt x="441" y="465"/>
                    <a:pt x="441" y="465"/>
                  </a:cubicBezTo>
                  <a:cubicBezTo>
                    <a:pt x="441" y="465"/>
                    <a:pt x="441" y="465"/>
                    <a:pt x="441" y="465"/>
                  </a:cubicBezTo>
                  <a:cubicBezTo>
                    <a:pt x="426" y="420"/>
                    <a:pt x="406" y="379"/>
                    <a:pt x="384" y="341"/>
                  </a:cubicBezTo>
                  <a:moveTo>
                    <a:pt x="3" y="0"/>
                  </a:moveTo>
                  <a:cubicBezTo>
                    <a:pt x="2" y="0"/>
                    <a:pt x="1" y="0"/>
                    <a:pt x="0" y="0"/>
                  </a:cubicBezTo>
                  <a:cubicBezTo>
                    <a:pt x="0" y="0"/>
                    <a:pt x="0" y="1"/>
                    <a:pt x="0" y="2"/>
                  </a:cubicBezTo>
                  <a:cubicBezTo>
                    <a:pt x="1" y="3"/>
                    <a:pt x="2" y="3"/>
                    <a:pt x="3" y="4"/>
                  </a:cubicBezTo>
                  <a:cubicBezTo>
                    <a:pt x="19" y="11"/>
                    <a:pt x="84" y="44"/>
                    <a:pt x="161" y="102"/>
                  </a:cubicBezTo>
                  <a:cubicBezTo>
                    <a:pt x="164" y="103"/>
                    <a:pt x="166" y="103"/>
                    <a:pt x="166" y="103"/>
                  </a:cubicBezTo>
                  <a:cubicBezTo>
                    <a:pt x="167" y="103"/>
                    <a:pt x="167" y="104"/>
                    <a:pt x="167" y="104"/>
                  </a:cubicBezTo>
                  <a:cubicBezTo>
                    <a:pt x="167" y="105"/>
                    <a:pt x="166" y="106"/>
                    <a:pt x="166" y="106"/>
                  </a:cubicBezTo>
                  <a:cubicBezTo>
                    <a:pt x="166" y="106"/>
                    <a:pt x="166" y="106"/>
                    <a:pt x="165" y="106"/>
                  </a:cubicBezTo>
                  <a:cubicBezTo>
                    <a:pt x="165" y="106"/>
                    <a:pt x="165" y="106"/>
                    <a:pt x="165" y="106"/>
                  </a:cubicBezTo>
                  <a:cubicBezTo>
                    <a:pt x="218" y="147"/>
                    <a:pt x="276" y="199"/>
                    <a:pt x="327" y="265"/>
                  </a:cubicBezTo>
                  <a:cubicBezTo>
                    <a:pt x="330" y="265"/>
                    <a:pt x="331" y="265"/>
                    <a:pt x="331" y="265"/>
                  </a:cubicBezTo>
                  <a:cubicBezTo>
                    <a:pt x="331" y="265"/>
                    <a:pt x="331" y="265"/>
                    <a:pt x="331" y="265"/>
                  </a:cubicBezTo>
                  <a:cubicBezTo>
                    <a:pt x="332" y="265"/>
                    <a:pt x="332" y="266"/>
                    <a:pt x="332" y="266"/>
                  </a:cubicBezTo>
                  <a:cubicBezTo>
                    <a:pt x="332" y="267"/>
                    <a:pt x="332" y="268"/>
                    <a:pt x="331" y="268"/>
                  </a:cubicBezTo>
                  <a:cubicBezTo>
                    <a:pt x="331" y="268"/>
                    <a:pt x="331" y="268"/>
                    <a:pt x="331" y="268"/>
                  </a:cubicBezTo>
                  <a:cubicBezTo>
                    <a:pt x="331" y="268"/>
                    <a:pt x="330" y="268"/>
                    <a:pt x="330" y="268"/>
                  </a:cubicBezTo>
                  <a:cubicBezTo>
                    <a:pt x="348" y="291"/>
                    <a:pt x="365" y="316"/>
                    <a:pt x="381" y="342"/>
                  </a:cubicBezTo>
                  <a:cubicBezTo>
                    <a:pt x="380" y="341"/>
                    <a:pt x="380" y="341"/>
                    <a:pt x="381" y="341"/>
                  </a:cubicBezTo>
                  <a:cubicBezTo>
                    <a:pt x="381" y="341"/>
                    <a:pt x="381" y="339"/>
                    <a:pt x="381" y="337"/>
                  </a:cubicBezTo>
                  <a:cubicBezTo>
                    <a:pt x="344" y="276"/>
                    <a:pt x="300" y="223"/>
                    <a:pt x="254" y="179"/>
                  </a:cubicBezTo>
                  <a:cubicBezTo>
                    <a:pt x="254" y="179"/>
                    <a:pt x="254" y="179"/>
                    <a:pt x="254" y="179"/>
                  </a:cubicBezTo>
                  <a:cubicBezTo>
                    <a:pt x="254" y="180"/>
                    <a:pt x="253" y="181"/>
                    <a:pt x="252" y="181"/>
                  </a:cubicBezTo>
                  <a:cubicBezTo>
                    <a:pt x="252" y="181"/>
                    <a:pt x="252" y="181"/>
                    <a:pt x="252" y="181"/>
                  </a:cubicBezTo>
                  <a:cubicBezTo>
                    <a:pt x="252" y="181"/>
                    <a:pt x="251" y="180"/>
                    <a:pt x="251" y="179"/>
                  </a:cubicBezTo>
                  <a:cubicBezTo>
                    <a:pt x="251" y="179"/>
                    <a:pt x="251" y="178"/>
                    <a:pt x="251" y="175"/>
                  </a:cubicBezTo>
                  <a:cubicBezTo>
                    <a:pt x="139" y="67"/>
                    <a:pt x="22" y="10"/>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9" name="Google Shape;99;p22"/>
            <p:cNvSpPr/>
            <p:nvPr/>
          </p:nvSpPr>
          <p:spPr>
            <a:xfrm>
              <a:off x="5274147" y="4602163"/>
              <a:ext cx="414338" cy="30163"/>
            </a:xfrm>
            <a:custGeom>
              <a:rect b="b" l="l" r="r" t="t"/>
              <a:pathLst>
                <a:path extrusionOk="0" h="9" w="126">
                  <a:moveTo>
                    <a:pt x="84" y="0"/>
                  </a:moveTo>
                  <a:cubicBezTo>
                    <a:pt x="61" y="0"/>
                    <a:pt x="31" y="1"/>
                    <a:pt x="0" y="6"/>
                  </a:cubicBezTo>
                  <a:cubicBezTo>
                    <a:pt x="0" y="6"/>
                    <a:pt x="0" y="6"/>
                    <a:pt x="0" y="6"/>
                  </a:cubicBezTo>
                  <a:cubicBezTo>
                    <a:pt x="0" y="7"/>
                    <a:pt x="1" y="8"/>
                    <a:pt x="1" y="9"/>
                  </a:cubicBezTo>
                  <a:cubicBezTo>
                    <a:pt x="32" y="4"/>
                    <a:pt x="61" y="3"/>
                    <a:pt x="84" y="3"/>
                  </a:cubicBezTo>
                  <a:cubicBezTo>
                    <a:pt x="97" y="3"/>
                    <a:pt x="107" y="4"/>
                    <a:pt x="115" y="4"/>
                  </a:cubicBezTo>
                  <a:cubicBezTo>
                    <a:pt x="119" y="4"/>
                    <a:pt x="121" y="4"/>
                    <a:pt x="123" y="5"/>
                  </a:cubicBezTo>
                  <a:cubicBezTo>
                    <a:pt x="125" y="5"/>
                    <a:pt x="126" y="5"/>
                    <a:pt x="126" y="5"/>
                  </a:cubicBezTo>
                  <a:cubicBezTo>
                    <a:pt x="125" y="4"/>
                    <a:pt x="123" y="2"/>
                    <a:pt x="122" y="1"/>
                  </a:cubicBezTo>
                  <a:cubicBezTo>
                    <a:pt x="115" y="1"/>
                    <a:pt x="101" y="0"/>
                    <a:pt x="8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0" name="Google Shape;100;p22"/>
            <p:cNvSpPr/>
            <p:nvPr/>
          </p:nvSpPr>
          <p:spPr>
            <a:xfrm>
              <a:off x="5675784" y="4606926"/>
              <a:ext cx="19050" cy="12700"/>
            </a:xfrm>
            <a:custGeom>
              <a:rect b="b" l="l" r="r" t="t"/>
              <a:pathLst>
                <a:path extrusionOk="0" h="4" w="6">
                  <a:moveTo>
                    <a:pt x="0" y="0"/>
                  </a:moveTo>
                  <a:cubicBezTo>
                    <a:pt x="1" y="1"/>
                    <a:pt x="3" y="3"/>
                    <a:pt x="4" y="4"/>
                  </a:cubicBezTo>
                  <a:cubicBezTo>
                    <a:pt x="4" y="4"/>
                    <a:pt x="4" y="4"/>
                    <a:pt x="4" y="4"/>
                  </a:cubicBezTo>
                  <a:cubicBezTo>
                    <a:pt x="5" y="4"/>
                    <a:pt x="5" y="4"/>
                    <a:pt x="5" y="4"/>
                  </a:cubicBezTo>
                  <a:cubicBezTo>
                    <a:pt x="5" y="4"/>
                    <a:pt x="6" y="3"/>
                    <a:pt x="6" y="2"/>
                  </a:cubicBezTo>
                  <a:cubicBezTo>
                    <a:pt x="6" y="2"/>
                    <a:pt x="6" y="1"/>
                    <a:pt x="5" y="1"/>
                  </a:cubicBezTo>
                  <a:cubicBezTo>
                    <a:pt x="5" y="1"/>
                    <a:pt x="3"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1" name="Google Shape;101;p22"/>
            <p:cNvSpPr/>
            <p:nvPr/>
          </p:nvSpPr>
          <p:spPr>
            <a:xfrm>
              <a:off x="5847234" y="4359276"/>
              <a:ext cx="134938" cy="500063"/>
            </a:xfrm>
            <a:custGeom>
              <a:rect b="b" l="l" r="r" t="t"/>
              <a:pathLst>
                <a:path extrusionOk="0" h="152" w="41">
                  <a:moveTo>
                    <a:pt x="0" y="0"/>
                  </a:moveTo>
                  <a:cubicBezTo>
                    <a:pt x="0" y="1"/>
                    <a:pt x="0" y="1"/>
                    <a:pt x="0" y="2"/>
                  </a:cubicBezTo>
                  <a:cubicBezTo>
                    <a:pt x="16" y="22"/>
                    <a:pt x="26" y="60"/>
                    <a:pt x="31" y="92"/>
                  </a:cubicBezTo>
                  <a:cubicBezTo>
                    <a:pt x="34" y="109"/>
                    <a:pt x="36" y="124"/>
                    <a:pt x="37" y="135"/>
                  </a:cubicBezTo>
                  <a:cubicBezTo>
                    <a:pt x="37" y="140"/>
                    <a:pt x="37" y="144"/>
                    <a:pt x="38" y="148"/>
                  </a:cubicBezTo>
                  <a:cubicBezTo>
                    <a:pt x="38" y="148"/>
                    <a:pt x="38" y="148"/>
                    <a:pt x="38" y="148"/>
                  </a:cubicBezTo>
                  <a:cubicBezTo>
                    <a:pt x="39" y="149"/>
                    <a:pt x="40" y="150"/>
                    <a:pt x="41" y="152"/>
                  </a:cubicBezTo>
                  <a:cubicBezTo>
                    <a:pt x="41" y="147"/>
                    <a:pt x="39" y="122"/>
                    <a:pt x="34" y="92"/>
                  </a:cubicBezTo>
                  <a:cubicBezTo>
                    <a:pt x="29" y="60"/>
                    <a:pt x="20" y="23"/>
                    <a:pt x="4" y="2"/>
                  </a:cubicBezTo>
                  <a:cubicBezTo>
                    <a:pt x="2" y="1"/>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2" name="Google Shape;102;p22"/>
            <p:cNvSpPr/>
            <p:nvPr/>
          </p:nvSpPr>
          <p:spPr>
            <a:xfrm>
              <a:off x="5972647" y="4846638"/>
              <a:ext cx="9525" cy="20638"/>
            </a:xfrm>
            <a:custGeom>
              <a:rect b="b" l="l" r="r" t="t"/>
              <a:pathLst>
                <a:path extrusionOk="0" h="6" w="3">
                  <a:moveTo>
                    <a:pt x="0" y="0"/>
                  </a:moveTo>
                  <a:cubicBezTo>
                    <a:pt x="0" y="3"/>
                    <a:pt x="0" y="4"/>
                    <a:pt x="0" y="4"/>
                  </a:cubicBezTo>
                  <a:cubicBezTo>
                    <a:pt x="0" y="5"/>
                    <a:pt x="1" y="6"/>
                    <a:pt x="1" y="6"/>
                  </a:cubicBezTo>
                  <a:cubicBezTo>
                    <a:pt x="1" y="6"/>
                    <a:pt x="1" y="6"/>
                    <a:pt x="1" y="6"/>
                  </a:cubicBezTo>
                  <a:cubicBezTo>
                    <a:pt x="2" y="6"/>
                    <a:pt x="3" y="5"/>
                    <a:pt x="3" y="4"/>
                  </a:cubicBezTo>
                  <a:cubicBezTo>
                    <a:pt x="3" y="4"/>
                    <a:pt x="3" y="4"/>
                    <a:pt x="3" y="4"/>
                  </a:cubicBezTo>
                  <a:cubicBezTo>
                    <a:pt x="2"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3" name="Google Shape;103;p22"/>
            <p:cNvSpPr/>
            <p:nvPr/>
          </p:nvSpPr>
          <p:spPr>
            <a:xfrm>
              <a:off x="5593234" y="5133976"/>
              <a:ext cx="639763" cy="49213"/>
            </a:xfrm>
            <a:custGeom>
              <a:rect b="b" l="l" r="r" t="t"/>
              <a:pathLst>
                <a:path extrusionOk="0" h="15" w="194">
                  <a:moveTo>
                    <a:pt x="124" y="0"/>
                  </a:moveTo>
                  <a:cubicBezTo>
                    <a:pt x="86" y="0"/>
                    <a:pt x="40" y="2"/>
                    <a:pt x="1" y="13"/>
                  </a:cubicBezTo>
                  <a:cubicBezTo>
                    <a:pt x="1" y="13"/>
                    <a:pt x="0" y="13"/>
                    <a:pt x="0" y="13"/>
                  </a:cubicBezTo>
                  <a:cubicBezTo>
                    <a:pt x="1" y="14"/>
                    <a:pt x="1" y="14"/>
                    <a:pt x="2" y="15"/>
                  </a:cubicBezTo>
                  <a:cubicBezTo>
                    <a:pt x="40" y="6"/>
                    <a:pt x="87" y="3"/>
                    <a:pt x="124" y="3"/>
                  </a:cubicBezTo>
                  <a:cubicBezTo>
                    <a:pt x="144" y="3"/>
                    <a:pt x="162" y="4"/>
                    <a:pt x="175" y="4"/>
                  </a:cubicBezTo>
                  <a:cubicBezTo>
                    <a:pt x="181" y="5"/>
                    <a:pt x="186" y="5"/>
                    <a:pt x="189" y="5"/>
                  </a:cubicBezTo>
                  <a:cubicBezTo>
                    <a:pt x="192" y="6"/>
                    <a:pt x="193" y="6"/>
                    <a:pt x="194" y="6"/>
                  </a:cubicBezTo>
                  <a:cubicBezTo>
                    <a:pt x="193" y="5"/>
                    <a:pt x="192" y="4"/>
                    <a:pt x="191" y="3"/>
                  </a:cubicBezTo>
                  <a:cubicBezTo>
                    <a:pt x="182" y="2"/>
                    <a:pt x="157" y="0"/>
                    <a:pt x="12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 name="Google Shape;104;p22"/>
            <p:cNvSpPr/>
            <p:nvPr/>
          </p:nvSpPr>
          <p:spPr>
            <a:xfrm>
              <a:off x="6223472" y="5143501"/>
              <a:ext cx="15875" cy="9525"/>
            </a:xfrm>
            <a:custGeom>
              <a:rect b="b" l="l" r="r" t="t"/>
              <a:pathLst>
                <a:path extrusionOk="0" h="3" w="5">
                  <a:moveTo>
                    <a:pt x="0" y="0"/>
                  </a:moveTo>
                  <a:cubicBezTo>
                    <a:pt x="1" y="1"/>
                    <a:pt x="2" y="2"/>
                    <a:pt x="3" y="3"/>
                  </a:cubicBezTo>
                  <a:cubicBezTo>
                    <a:pt x="3" y="3"/>
                    <a:pt x="4" y="3"/>
                    <a:pt x="4" y="3"/>
                  </a:cubicBezTo>
                  <a:cubicBezTo>
                    <a:pt x="4" y="3"/>
                    <a:pt x="4" y="3"/>
                    <a:pt x="4" y="3"/>
                  </a:cubicBezTo>
                  <a:cubicBezTo>
                    <a:pt x="5" y="3"/>
                    <a:pt x="5" y="2"/>
                    <a:pt x="5" y="1"/>
                  </a:cubicBezTo>
                  <a:cubicBezTo>
                    <a:pt x="5" y="1"/>
                    <a:pt x="5" y="0"/>
                    <a:pt x="4" y="0"/>
                  </a:cubicBezTo>
                  <a:cubicBezTo>
                    <a:pt x="4" y="0"/>
                    <a:pt x="4" y="0"/>
                    <a:pt x="4" y="0"/>
                  </a:cubicBezTo>
                  <a:cubicBezTo>
                    <a:pt x="4" y="0"/>
                    <a:pt x="3"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 name="Google Shape;105;p22"/>
            <p:cNvSpPr/>
            <p:nvPr/>
          </p:nvSpPr>
          <p:spPr>
            <a:xfrm>
              <a:off x="6367934" y="4652963"/>
              <a:ext cx="66675" cy="744538"/>
            </a:xfrm>
            <a:custGeom>
              <a:rect b="b" l="l" r="r" t="t"/>
              <a:pathLst>
                <a:path extrusionOk="0" h="226" w="20">
                  <a:moveTo>
                    <a:pt x="10" y="226"/>
                  </a:moveTo>
                  <a:cubicBezTo>
                    <a:pt x="10" y="226"/>
                    <a:pt x="10" y="226"/>
                    <a:pt x="10" y="226"/>
                  </a:cubicBezTo>
                  <a:cubicBezTo>
                    <a:pt x="10" y="226"/>
                    <a:pt x="10" y="226"/>
                    <a:pt x="10" y="226"/>
                  </a:cubicBezTo>
                  <a:moveTo>
                    <a:pt x="0" y="0"/>
                  </a:moveTo>
                  <a:cubicBezTo>
                    <a:pt x="0" y="0"/>
                    <a:pt x="0" y="1"/>
                    <a:pt x="0" y="1"/>
                  </a:cubicBezTo>
                  <a:cubicBezTo>
                    <a:pt x="13" y="44"/>
                    <a:pt x="17" y="90"/>
                    <a:pt x="17" y="129"/>
                  </a:cubicBezTo>
                  <a:cubicBezTo>
                    <a:pt x="17" y="156"/>
                    <a:pt x="15" y="180"/>
                    <a:pt x="13" y="197"/>
                  </a:cubicBezTo>
                  <a:cubicBezTo>
                    <a:pt x="12" y="206"/>
                    <a:pt x="11" y="213"/>
                    <a:pt x="11" y="218"/>
                  </a:cubicBezTo>
                  <a:cubicBezTo>
                    <a:pt x="11" y="219"/>
                    <a:pt x="10" y="220"/>
                    <a:pt x="10" y="221"/>
                  </a:cubicBezTo>
                  <a:cubicBezTo>
                    <a:pt x="11" y="222"/>
                    <a:pt x="12" y="224"/>
                    <a:pt x="13" y="225"/>
                  </a:cubicBezTo>
                  <a:cubicBezTo>
                    <a:pt x="14" y="220"/>
                    <a:pt x="20" y="180"/>
                    <a:pt x="20" y="129"/>
                  </a:cubicBezTo>
                  <a:cubicBezTo>
                    <a:pt x="20" y="90"/>
                    <a:pt x="17" y="45"/>
                    <a:pt x="4" y="3"/>
                  </a:cubicBezTo>
                  <a:cubicBezTo>
                    <a:pt x="3"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 name="Google Shape;106;p22"/>
            <p:cNvSpPr/>
            <p:nvPr/>
          </p:nvSpPr>
          <p:spPr>
            <a:xfrm>
              <a:off x="6398097" y="5380038"/>
              <a:ext cx="12700" cy="20638"/>
            </a:xfrm>
            <a:custGeom>
              <a:rect b="b" l="l" r="r" t="t"/>
              <a:pathLst>
                <a:path extrusionOk="0" h="6" w="4">
                  <a:moveTo>
                    <a:pt x="1" y="0"/>
                  </a:moveTo>
                  <a:cubicBezTo>
                    <a:pt x="1" y="2"/>
                    <a:pt x="1" y="4"/>
                    <a:pt x="1" y="4"/>
                  </a:cubicBezTo>
                  <a:cubicBezTo>
                    <a:pt x="0" y="4"/>
                    <a:pt x="0" y="4"/>
                    <a:pt x="1" y="5"/>
                  </a:cubicBezTo>
                  <a:cubicBezTo>
                    <a:pt x="1" y="5"/>
                    <a:pt x="1" y="5"/>
                    <a:pt x="1" y="5"/>
                  </a:cubicBezTo>
                  <a:cubicBezTo>
                    <a:pt x="1" y="5"/>
                    <a:pt x="1" y="6"/>
                    <a:pt x="2" y="6"/>
                  </a:cubicBezTo>
                  <a:cubicBezTo>
                    <a:pt x="2" y="6"/>
                    <a:pt x="2" y="6"/>
                    <a:pt x="2" y="6"/>
                  </a:cubicBezTo>
                  <a:cubicBezTo>
                    <a:pt x="3" y="6"/>
                    <a:pt x="3" y="5"/>
                    <a:pt x="4" y="4"/>
                  </a:cubicBezTo>
                  <a:cubicBezTo>
                    <a:pt x="4" y="4"/>
                    <a:pt x="4" y="4"/>
                    <a:pt x="4" y="4"/>
                  </a:cubicBezTo>
                  <a:cubicBezTo>
                    <a:pt x="3" y="3"/>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7" name="Google Shape;107;p22"/>
            <p:cNvSpPr/>
            <p:nvPr/>
          </p:nvSpPr>
          <p:spPr>
            <a:xfrm>
              <a:off x="5988522" y="5594351"/>
              <a:ext cx="544513" cy="63500"/>
            </a:xfrm>
            <a:custGeom>
              <a:rect b="b" l="l" r="r" t="t"/>
              <a:pathLst>
                <a:path extrusionOk="0" h="19" w="165">
                  <a:moveTo>
                    <a:pt x="30" y="0"/>
                  </a:moveTo>
                  <a:cubicBezTo>
                    <a:pt x="21" y="0"/>
                    <a:pt x="11" y="0"/>
                    <a:pt x="1" y="0"/>
                  </a:cubicBezTo>
                  <a:cubicBezTo>
                    <a:pt x="1" y="0"/>
                    <a:pt x="1" y="1"/>
                    <a:pt x="0" y="1"/>
                  </a:cubicBezTo>
                  <a:cubicBezTo>
                    <a:pt x="1" y="2"/>
                    <a:pt x="2" y="2"/>
                    <a:pt x="3" y="3"/>
                  </a:cubicBezTo>
                  <a:cubicBezTo>
                    <a:pt x="12" y="3"/>
                    <a:pt x="21" y="3"/>
                    <a:pt x="30" y="3"/>
                  </a:cubicBezTo>
                  <a:cubicBezTo>
                    <a:pt x="69" y="3"/>
                    <a:pt x="103" y="7"/>
                    <a:pt x="127" y="11"/>
                  </a:cubicBezTo>
                  <a:cubicBezTo>
                    <a:pt x="139" y="13"/>
                    <a:pt x="149" y="15"/>
                    <a:pt x="156" y="17"/>
                  </a:cubicBezTo>
                  <a:cubicBezTo>
                    <a:pt x="159" y="18"/>
                    <a:pt x="161" y="18"/>
                    <a:pt x="163" y="19"/>
                  </a:cubicBezTo>
                  <a:cubicBezTo>
                    <a:pt x="164" y="19"/>
                    <a:pt x="165" y="19"/>
                    <a:pt x="165" y="19"/>
                  </a:cubicBezTo>
                  <a:cubicBezTo>
                    <a:pt x="165" y="18"/>
                    <a:pt x="164" y="17"/>
                    <a:pt x="164" y="16"/>
                  </a:cubicBezTo>
                  <a:cubicBezTo>
                    <a:pt x="151" y="12"/>
                    <a:pt x="98" y="0"/>
                    <a:pt x="3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 name="Google Shape;108;p22"/>
            <p:cNvSpPr/>
            <p:nvPr/>
          </p:nvSpPr>
          <p:spPr>
            <a:xfrm>
              <a:off x="6529859" y="5646738"/>
              <a:ext cx="12700" cy="14288"/>
            </a:xfrm>
            <a:custGeom>
              <a:rect b="b" l="l" r="r" t="t"/>
              <a:pathLst>
                <a:path extrusionOk="0" h="4" w="4">
                  <a:moveTo>
                    <a:pt x="0" y="0"/>
                  </a:moveTo>
                  <a:cubicBezTo>
                    <a:pt x="0" y="1"/>
                    <a:pt x="1" y="2"/>
                    <a:pt x="1" y="3"/>
                  </a:cubicBezTo>
                  <a:cubicBezTo>
                    <a:pt x="2" y="3"/>
                    <a:pt x="2" y="4"/>
                    <a:pt x="2" y="4"/>
                  </a:cubicBezTo>
                  <a:cubicBezTo>
                    <a:pt x="2" y="4"/>
                    <a:pt x="2" y="4"/>
                    <a:pt x="2" y="4"/>
                  </a:cubicBezTo>
                  <a:cubicBezTo>
                    <a:pt x="3" y="4"/>
                    <a:pt x="3" y="3"/>
                    <a:pt x="4" y="2"/>
                  </a:cubicBezTo>
                  <a:cubicBezTo>
                    <a:pt x="4" y="2"/>
                    <a:pt x="3" y="1"/>
                    <a:pt x="3" y="1"/>
                  </a:cubicBezTo>
                  <a:cubicBezTo>
                    <a:pt x="3" y="1"/>
                    <a:pt x="3" y="1"/>
                    <a:pt x="3" y="1"/>
                  </a:cubicBezTo>
                  <a:cubicBezTo>
                    <a:pt x="3" y="1"/>
                    <a:pt x="2"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9" name="Google Shape;109;p22"/>
            <p:cNvSpPr/>
            <p:nvPr/>
          </p:nvSpPr>
          <p:spPr>
            <a:xfrm>
              <a:off x="5428134" y="4006851"/>
              <a:ext cx="1536700" cy="1795463"/>
            </a:xfrm>
            <a:custGeom>
              <a:rect b="b" l="l" r="r" t="t"/>
              <a:pathLst>
                <a:path extrusionOk="0" h="545" w="466">
                  <a:moveTo>
                    <a:pt x="466" y="545"/>
                  </a:moveTo>
                  <a:cubicBezTo>
                    <a:pt x="466" y="545"/>
                    <a:pt x="315" y="85"/>
                    <a:pt x="0" y="0"/>
                  </a:cubicBezTo>
                  <a:cubicBezTo>
                    <a:pt x="0" y="0"/>
                    <a:pt x="297" y="111"/>
                    <a:pt x="430" y="545"/>
                  </a:cubicBezTo>
                  <a:lnTo>
                    <a:pt x="466" y="545"/>
                  </a:ln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 name="Google Shape;110;p22"/>
            <p:cNvSpPr/>
            <p:nvPr/>
          </p:nvSpPr>
          <p:spPr>
            <a:xfrm>
              <a:off x="4432772" y="3729038"/>
              <a:ext cx="1227138" cy="698500"/>
            </a:xfrm>
            <a:custGeom>
              <a:rect b="b" l="l" r="r" t="t"/>
              <a:pathLst>
                <a:path extrusionOk="0" h="212" w="372">
                  <a:moveTo>
                    <a:pt x="372" y="110"/>
                  </a:moveTo>
                  <a:cubicBezTo>
                    <a:pt x="372" y="110"/>
                    <a:pt x="194" y="0"/>
                    <a:pt x="0" y="146"/>
                  </a:cubicBezTo>
                  <a:cubicBezTo>
                    <a:pt x="0" y="146"/>
                    <a:pt x="232" y="212"/>
                    <a:pt x="372" y="110"/>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 name="Google Shape;111;p22"/>
            <p:cNvSpPr/>
            <p:nvPr/>
          </p:nvSpPr>
          <p:spPr>
            <a:xfrm>
              <a:off x="5656734" y="3379788"/>
              <a:ext cx="704850" cy="1101725"/>
            </a:xfrm>
            <a:custGeom>
              <a:rect b="b" l="l" r="r" t="t"/>
              <a:pathLst>
                <a:path extrusionOk="0" h="334" w="214">
                  <a:moveTo>
                    <a:pt x="144" y="334"/>
                  </a:moveTo>
                  <a:cubicBezTo>
                    <a:pt x="144" y="334"/>
                    <a:pt x="0" y="231"/>
                    <a:pt x="97" y="0"/>
                  </a:cubicBezTo>
                  <a:cubicBezTo>
                    <a:pt x="97" y="0"/>
                    <a:pt x="214" y="138"/>
                    <a:pt x="144" y="334"/>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 name="Google Shape;112;p22"/>
            <p:cNvSpPr/>
            <p:nvPr/>
          </p:nvSpPr>
          <p:spPr>
            <a:xfrm>
              <a:off x="6039322" y="4699001"/>
              <a:ext cx="946150" cy="1103313"/>
            </a:xfrm>
            <a:custGeom>
              <a:rect b="b" l="l" r="r" t="t"/>
              <a:pathLst>
                <a:path extrusionOk="0" h="335" w="287">
                  <a:moveTo>
                    <a:pt x="287" y="335"/>
                  </a:moveTo>
                  <a:cubicBezTo>
                    <a:pt x="287" y="335"/>
                    <a:pt x="194" y="52"/>
                    <a:pt x="0" y="0"/>
                  </a:cubicBezTo>
                  <a:cubicBezTo>
                    <a:pt x="0" y="0"/>
                    <a:pt x="183" y="68"/>
                    <a:pt x="264" y="335"/>
                  </a:cubicBezTo>
                  <a:lnTo>
                    <a:pt x="287" y="335"/>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3" name="Google Shape;113;p22"/>
            <p:cNvSpPr/>
            <p:nvPr/>
          </p:nvSpPr>
          <p:spPr>
            <a:xfrm>
              <a:off x="5412259" y="4589463"/>
              <a:ext cx="712788" cy="398463"/>
            </a:xfrm>
            <a:custGeom>
              <a:rect b="b" l="l" r="r" t="t"/>
              <a:pathLst>
                <a:path extrusionOk="0" h="121" w="216">
                  <a:moveTo>
                    <a:pt x="216" y="39"/>
                  </a:moveTo>
                  <a:cubicBezTo>
                    <a:pt x="216" y="39"/>
                    <a:pt x="94" y="0"/>
                    <a:pt x="0" y="116"/>
                  </a:cubicBezTo>
                  <a:cubicBezTo>
                    <a:pt x="0" y="116"/>
                    <a:pt x="148" y="121"/>
                    <a:pt x="216" y="39"/>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 name="Google Shape;114;p22"/>
            <p:cNvSpPr/>
            <p:nvPr/>
          </p:nvSpPr>
          <p:spPr>
            <a:xfrm>
              <a:off x="6328247" y="4398963"/>
              <a:ext cx="471488" cy="668338"/>
            </a:xfrm>
            <a:custGeom>
              <a:rect b="b" l="l" r="r" t="t"/>
              <a:pathLst>
                <a:path extrusionOk="0" h="203" w="143">
                  <a:moveTo>
                    <a:pt x="62" y="203"/>
                  </a:moveTo>
                  <a:cubicBezTo>
                    <a:pt x="62" y="203"/>
                    <a:pt x="0" y="113"/>
                    <a:pt x="104" y="0"/>
                  </a:cubicBezTo>
                  <a:cubicBezTo>
                    <a:pt x="104" y="0"/>
                    <a:pt x="143" y="104"/>
                    <a:pt x="62" y="203"/>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 name="Google Shape;115;p22"/>
            <p:cNvSpPr/>
            <p:nvPr/>
          </p:nvSpPr>
          <p:spPr>
            <a:xfrm>
              <a:off x="7093422" y="4552951"/>
              <a:ext cx="2424113" cy="1252538"/>
            </a:xfrm>
            <a:custGeom>
              <a:rect b="b" l="l" r="r" t="t"/>
              <a:pathLst>
                <a:path extrusionOk="0" h="380" w="735">
                  <a:moveTo>
                    <a:pt x="735" y="380"/>
                  </a:moveTo>
                  <a:cubicBezTo>
                    <a:pt x="478" y="380"/>
                    <a:pt x="478" y="380"/>
                    <a:pt x="478" y="380"/>
                  </a:cubicBezTo>
                  <a:cubicBezTo>
                    <a:pt x="411" y="318"/>
                    <a:pt x="349" y="251"/>
                    <a:pt x="349" y="251"/>
                  </a:cubicBezTo>
                  <a:cubicBezTo>
                    <a:pt x="295" y="319"/>
                    <a:pt x="276" y="347"/>
                    <a:pt x="251" y="380"/>
                  </a:cubicBezTo>
                  <a:cubicBezTo>
                    <a:pt x="0" y="380"/>
                    <a:pt x="0" y="380"/>
                    <a:pt x="0" y="380"/>
                  </a:cubicBezTo>
                  <a:cubicBezTo>
                    <a:pt x="33" y="270"/>
                    <a:pt x="76" y="128"/>
                    <a:pt x="99" y="53"/>
                  </a:cubicBezTo>
                  <a:cubicBezTo>
                    <a:pt x="100" y="48"/>
                    <a:pt x="101" y="44"/>
                    <a:pt x="102" y="41"/>
                  </a:cubicBezTo>
                  <a:cubicBezTo>
                    <a:pt x="110" y="16"/>
                    <a:pt x="114" y="0"/>
                    <a:pt x="114" y="0"/>
                  </a:cubicBezTo>
                  <a:cubicBezTo>
                    <a:pt x="172" y="21"/>
                    <a:pt x="228" y="33"/>
                    <a:pt x="279" y="41"/>
                  </a:cubicBezTo>
                  <a:cubicBezTo>
                    <a:pt x="388" y="57"/>
                    <a:pt x="481" y="50"/>
                    <a:pt x="543" y="41"/>
                  </a:cubicBezTo>
                  <a:cubicBezTo>
                    <a:pt x="595" y="33"/>
                    <a:pt x="625" y="23"/>
                    <a:pt x="625" y="23"/>
                  </a:cubicBezTo>
                  <a:cubicBezTo>
                    <a:pt x="626" y="28"/>
                    <a:pt x="626" y="34"/>
                    <a:pt x="628" y="41"/>
                  </a:cubicBezTo>
                  <a:cubicBezTo>
                    <a:pt x="631" y="57"/>
                    <a:pt x="636" y="76"/>
                    <a:pt x="641" y="97"/>
                  </a:cubicBezTo>
                  <a:cubicBezTo>
                    <a:pt x="665" y="182"/>
                    <a:pt x="707" y="299"/>
                    <a:pt x="735" y="380"/>
                  </a:cubicBez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6" name="Google Shape;116;p22"/>
            <p:cNvSpPr/>
            <p:nvPr/>
          </p:nvSpPr>
          <p:spPr>
            <a:xfrm>
              <a:off x="8182447" y="1644651"/>
              <a:ext cx="444500" cy="971550"/>
            </a:xfrm>
            <a:custGeom>
              <a:rect b="b" l="l" r="r" t="t"/>
              <a:pathLst>
                <a:path extrusionOk="0" h="295" w="135">
                  <a:moveTo>
                    <a:pt x="67" y="295"/>
                  </a:moveTo>
                  <a:cubicBezTo>
                    <a:pt x="67" y="295"/>
                    <a:pt x="67" y="295"/>
                    <a:pt x="67" y="295"/>
                  </a:cubicBezTo>
                  <a:cubicBezTo>
                    <a:pt x="30" y="295"/>
                    <a:pt x="0" y="265"/>
                    <a:pt x="0" y="228"/>
                  </a:cubicBezTo>
                  <a:cubicBezTo>
                    <a:pt x="0" y="0"/>
                    <a:pt x="0" y="0"/>
                    <a:pt x="0" y="0"/>
                  </a:cubicBezTo>
                  <a:cubicBezTo>
                    <a:pt x="135" y="0"/>
                    <a:pt x="135" y="0"/>
                    <a:pt x="135" y="0"/>
                  </a:cubicBezTo>
                  <a:cubicBezTo>
                    <a:pt x="135" y="228"/>
                    <a:pt x="135" y="228"/>
                    <a:pt x="135" y="228"/>
                  </a:cubicBezTo>
                  <a:cubicBezTo>
                    <a:pt x="135" y="265"/>
                    <a:pt x="105" y="295"/>
                    <a:pt x="67" y="295"/>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7" name="Google Shape;117;p22"/>
            <p:cNvSpPr/>
            <p:nvPr/>
          </p:nvSpPr>
          <p:spPr>
            <a:xfrm>
              <a:off x="7799859" y="965201"/>
              <a:ext cx="887413" cy="1084263"/>
            </a:xfrm>
            <a:custGeom>
              <a:rect b="b" l="l" r="r" t="t"/>
              <a:pathLst>
                <a:path extrusionOk="0" h="329" w="269">
                  <a:moveTo>
                    <a:pt x="121" y="324"/>
                  </a:moveTo>
                  <a:cubicBezTo>
                    <a:pt x="121" y="324"/>
                    <a:pt x="121" y="324"/>
                    <a:pt x="121" y="324"/>
                  </a:cubicBezTo>
                  <a:cubicBezTo>
                    <a:pt x="52" y="319"/>
                    <a:pt x="0" y="259"/>
                    <a:pt x="6" y="190"/>
                  </a:cubicBezTo>
                  <a:cubicBezTo>
                    <a:pt x="20" y="0"/>
                    <a:pt x="20" y="0"/>
                    <a:pt x="20" y="0"/>
                  </a:cubicBezTo>
                  <a:cubicBezTo>
                    <a:pt x="269" y="18"/>
                    <a:pt x="269" y="18"/>
                    <a:pt x="269" y="18"/>
                  </a:cubicBezTo>
                  <a:cubicBezTo>
                    <a:pt x="254" y="209"/>
                    <a:pt x="254" y="209"/>
                    <a:pt x="254" y="209"/>
                  </a:cubicBezTo>
                  <a:cubicBezTo>
                    <a:pt x="249" y="277"/>
                    <a:pt x="189" y="329"/>
                    <a:pt x="121" y="324"/>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 name="Google Shape;118;p22"/>
            <p:cNvSpPr/>
            <p:nvPr/>
          </p:nvSpPr>
          <p:spPr>
            <a:xfrm>
              <a:off x="7744297" y="1262063"/>
              <a:ext cx="217488" cy="220663"/>
            </a:xfrm>
            <a:prstGeom prst="ellipse">
              <a:avLst/>
            </a:pr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9" name="Google Shape;119;p22"/>
            <p:cNvSpPr/>
            <p:nvPr/>
          </p:nvSpPr>
          <p:spPr>
            <a:xfrm>
              <a:off x="7426797" y="520701"/>
              <a:ext cx="1570038" cy="1746250"/>
            </a:xfrm>
            <a:custGeom>
              <a:rect b="b" l="l" r="r" t="t"/>
              <a:pathLst>
                <a:path extrusionOk="0" h="530" w="476">
                  <a:moveTo>
                    <a:pt x="471" y="156"/>
                  </a:moveTo>
                  <a:cubicBezTo>
                    <a:pt x="476" y="89"/>
                    <a:pt x="426" y="31"/>
                    <a:pt x="359" y="26"/>
                  </a:cubicBezTo>
                  <a:cubicBezTo>
                    <a:pt x="16" y="0"/>
                    <a:pt x="16" y="0"/>
                    <a:pt x="16" y="0"/>
                  </a:cubicBezTo>
                  <a:cubicBezTo>
                    <a:pt x="0" y="66"/>
                    <a:pt x="46" y="128"/>
                    <a:pt x="111" y="133"/>
                  </a:cubicBezTo>
                  <a:cubicBezTo>
                    <a:pt x="353" y="151"/>
                    <a:pt x="353" y="151"/>
                    <a:pt x="353" y="151"/>
                  </a:cubicBezTo>
                  <a:cubicBezTo>
                    <a:pt x="336" y="369"/>
                    <a:pt x="336" y="369"/>
                    <a:pt x="336" y="369"/>
                  </a:cubicBezTo>
                  <a:cubicBezTo>
                    <a:pt x="311" y="378"/>
                    <a:pt x="274" y="397"/>
                    <a:pt x="253" y="440"/>
                  </a:cubicBezTo>
                  <a:cubicBezTo>
                    <a:pt x="253" y="440"/>
                    <a:pt x="229" y="351"/>
                    <a:pt x="121" y="359"/>
                  </a:cubicBezTo>
                  <a:cubicBezTo>
                    <a:pt x="121" y="359"/>
                    <a:pt x="103" y="387"/>
                    <a:pt x="98" y="426"/>
                  </a:cubicBezTo>
                  <a:cubicBezTo>
                    <a:pt x="90" y="487"/>
                    <a:pt x="159" y="530"/>
                    <a:pt x="210" y="494"/>
                  </a:cubicBezTo>
                  <a:cubicBezTo>
                    <a:pt x="211" y="494"/>
                    <a:pt x="211" y="494"/>
                    <a:pt x="212" y="493"/>
                  </a:cubicBezTo>
                  <a:cubicBezTo>
                    <a:pt x="212" y="493"/>
                    <a:pt x="353" y="516"/>
                    <a:pt x="363" y="398"/>
                  </a:cubicBezTo>
                  <a:cubicBezTo>
                    <a:pt x="363" y="398"/>
                    <a:pt x="363" y="398"/>
                    <a:pt x="363" y="398"/>
                  </a:cubicBezTo>
                  <a:cubicBezTo>
                    <a:pt x="366" y="362"/>
                    <a:pt x="366" y="362"/>
                    <a:pt x="366" y="362"/>
                  </a:cubicBezTo>
                  <a:cubicBezTo>
                    <a:pt x="424" y="334"/>
                    <a:pt x="462" y="278"/>
                    <a:pt x="467" y="214"/>
                  </a:cubicBezTo>
                  <a:cubicBezTo>
                    <a:pt x="471" y="164"/>
                    <a:pt x="471" y="164"/>
                    <a:pt x="471" y="164"/>
                  </a:cubicBezTo>
                  <a:cubicBezTo>
                    <a:pt x="471" y="162"/>
                    <a:pt x="471" y="161"/>
                    <a:pt x="471" y="160"/>
                  </a:cubicBezTo>
                  <a:cubicBezTo>
                    <a:pt x="471" y="160"/>
                    <a:pt x="471" y="160"/>
                    <a:pt x="471" y="160"/>
                  </a:cubicBezTo>
                  <a:lnTo>
                    <a:pt x="471" y="156"/>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0" name="Google Shape;120;p22"/>
            <p:cNvSpPr/>
            <p:nvPr/>
          </p:nvSpPr>
          <p:spPr>
            <a:xfrm>
              <a:off x="6223472" y="1552576"/>
              <a:ext cx="471488" cy="1106488"/>
            </a:xfrm>
            <a:custGeom>
              <a:rect b="b" l="l" r="r" t="t"/>
              <a:pathLst>
                <a:path extrusionOk="0" h="336" w="143">
                  <a:moveTo>
                    <a:pt x="22" y="332"/>
                  </a:moveTo>
                  <a:cubicBezTo>
                    <a:pt x="22" y="332"/>
                    <a:pt x="22" y="332"/>
                    <a:pt x="22" y="332"/>
                  </a:cubicBezTo>
                  <a:cubicBezTo>
                    <a:pt x="8" y="328"/>
                    <a:pt x="0" y="313"/>
                    <a:pt x="4" y="298"/>
                  </a:cubicBezTo>
                  <a:cubicBezTo>
                    <a:pt x="87" y="22"/>
                    <a:pt x="87" y="22"/>
                    <a:pt x="87" y="22"/>
                  </a:cubicBezTo>
                  <a:cubicBezTo>
                    <a:pt x="92" y="8"/>
                    <a:pt x="107" y="0"/>
                    <a:pt x="121" y="4"/>
                  </a:cubicBezTo>
                  <a:cubicBezTo>
                    <a:pt x="135" y="9"/>
                    <a:pt x="143" y="24"/>
                    <a:pt x="139" y="38"/>
                  </a:cubicBezTo>
                  <a:cubicBezTo>
                    <a:pt x="55" y="314"/>
                    <a:pt x="55" y="314"/>
                    <a:pt x="55" y="314"/>
                  </a:cubicBezTo>
                  <a:cubicBezTo>
                    <a:pt x="51" y="328"/>
                    <a:pt x="36" y="336"/>
                    <a:pt x="22" y="332"/>
                  </a:cubicBezTo>
                  <a:close/>
                </a:path>
              </a:pathLst>
            </a:custGeom>
            <a:solidFill>
              <a:srgbClr val="F44A3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1" name="Google Shape;121;p22"/>
            <p:cNvSpPr/>
            <p:nvPr/>
          </p:nvSpPr>
          <p:spPr>
            <a:xfrm>
              <a:off x="5237634" y="501651"/>
              <a:ext cx="1751013" cy="1330325"/>
            </a:xfrm>
            <a:custGeom>
              <a:rect b="b" l="l" r="r" t="t"/>
              <a:pathLst>
                <a:path extrusionOk="0" h="404" w="531">
                  <a:moveTo>
                    <a:pt x="449" y="399"/>
                  </a:moveTo>
                  <a:cubicBezTo>
                    <a:pt x="381" y="376"/>
                    <a:pt x="179" y="322"/>
                    <a:pt x="0" y="403"/>
                  </a:cubicBezTo>
                  <a:cubicBezTo>
                    <a:pt x="79" y="0"/>
                    <a:pt x="79" y="0"/>
                    <a:pt x="79" y="0"/>
                  </a:cubicBezTo>
                  <a:cubicBezTo>
                    <a:pt x="79" y="0"/>
                    <a:pt x="143" y="159"/>
                    <a:pt x="494" y="235"/>
                  </a:cubicBezTo>
                  <a:cubicBezTo>
                    <a:pt x="510" y="239"/>
                    <a:pt x="523" y="252"/>
                    <a:pt x="526" y="269"/>
                  </a:cubicBezTo>
                  <a:cubicBezTo>
                    <a:pt x="531" y="298"/>
                    <a:pt x="530" y="344"/>
                    <a:pt x="494" y="387"/>
                  </a:cubicBezTo>
                  <a:cubicBezTo>
                    <a:pt x="483" y="400"/>
                    <a:pt x="465" y="404"/>
                    <a:pt x="449" y="399"/>
                  </a:cubicBezTo>
                  <a:close/>
                </a:path>
              </a:pathLst>
            </a:custGeom>
            <a:gradFill>
              <a:gsLst>
                <a:gs pos="0">
                  <a:srgbClr val="FD9486"/>
                </a:gs>
                <a:gs pos="90000">
                  <a:srgbClr val="F53E3A"/>
                </a:gs>
                <a:gs pos="100000">
                  <a:srgbClr val="F53E3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2" name="Google Shape;122;p22"/>
            <p:cNvSpPr/>
            <p:nvPr/>
          </p:nvSpPr>
          <p:spPr>
            <a:xfrm>
              <a:off x="4901084" y="407988"/>
              <a:ext cx="698500" cy="1460500"/>
            </a:xfrm>
            <a:custGeom>
              <a:rect b="b" l="l" r="r" t="t"/>
              <a:pathLst>
                <a:path extrusionOk="0" h="443" w="212">
                  <a:moveTo>
                    <a:pt x="191" y="244"/>
                  </a:moveTo>
                  <a:cubicBezTo>
                    <a:pt x="167" y="351"/>
                    <a:pt x="118" y="433"/>
                    <a:pt x="76" y="442"/>
                  </a:cubicBezTo>
                  <a:cubicBezTo>
                    <a:pt x="71" y="443"/>
                    <a:pt x="66" y="443"/>
                    <a:pt x="61" y="442"/>
                  </a:cubicBezTo>
                  <a:cubicBezTo>
                    <a:pt x="16" y="432"/>
                    <a:pt x="0" y="327"/>
                    <a:pt x="27" y="208"/>
                  </a:cubicBezTo>
                  <a:cubicBezTo>
                    <a:pt x="53" y="88"/>
                    <a:pt x="111" y="0"/>
                    <a:pt x="156" y="10"/>
                  </a:cubicBezTo>
                  <a:cubicBezTo>
                    <a:pt x="165" y="12"/>
                    <a:pt x="172" y="17"/>
                    <a:pt x="179" y="25"/>
                  </a:cubicBezTo>
                  <a:cubicBezTo>
                    <a:pt x="206" y="60"/>
                    <a:pt x="212" y="147"/>
                    <a:pt x="191" y="244"/>
                  </a:cubicBezTo>
                  <a:close/>
                </a:path>
              </a:pathLst>
            </a:custGeom>
            <a:solidFill>
              <a:srgbClr val="F468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3" name="Google Shape;123;p22"/>
            <p:cNvSpPr/>
            <p:nvPr/>
          </p:nvSpPr>
          <p:spPr>
            <a:xfrm>
              <a:off x="5048722" y="490538"/>
              <a:ext cx="541338" cy="1374775"/>
            </a:xfrm>
            <a:custGeom>
              <a:rect b="b" l="l" r="r" t="t"/>
              <a:pathLst>
                <a:path extrusionOk="0" h="417" w="164">
                  <a:moveTo>
                    <a:pt x="155" y="165"/>
                  </a:moveTo>
                  <a:cubicBezTo>
                    <a:pt x="153" y="182"/>
                    <a:pt x="150" y="200"/>
                    <a:pt x="146" y="219"/>
                  </a:cubicBezTo>
                  <a:cubicBezTo>
                    <a:pt x="139" y="250"/>
                    <a:pt x="130" y="279"/>
                    <a:pt x="119" y="305"/>
                  </a:cubicBezTo>
                  <a:cubicBezTo>
                    <a:pt x="94" y="367"/>
                    <a:pt x="61" y="410"/>
                    <a:pt x="31" y="417"/>
                  </a:cubicBezTo>
                  <a:cubicBezTo>
                    <a:pt x="8" y="387"/>
                    <a:pt x="0" y="321"/>
                    <a:pt x="11" y="243"/>
                  </a:cubicBezTo>
                  <a:cubicBezTo>
                    <a:pt x="11" y="243"/>
                    <a:pt x="11" y="243"/>
                    <a:pt x="11" y="243"/>
                  </a:cubicBezTo>
                  <a:cubicBezTo>
                    <a:pt x="11" y="242"/>
                    <a:pt x="11" y="242"/>
                    <a:pt x="11" y="241"/>
                  </a:cubicBezTo>
                  <a:cubicBezTo>
                    <a:pt x="13" y="227"/>
                    <a:pt x="16" y="213"/>
                    <a:pt x="19" y="198"/>
                  </a:cubicBezTo>
                  <a:cubicBezTo>
                    <a:pt x="23" y="182"/>
                    <a:pt x="27" y="167"/>
                    <a:pt x="31" y="152"/>
                  </a:cubicBezTo>
                  <a:cubicBezTo>
                    <a:pt x="31" y="152"/>
                    <a:pt x="31" y="152"/>
                    <a:pt x="32" y="151"/>
                  </a:cubicBezTo>
                  <a:cubicBezTo>
                    <a:pt x="57" y="68"/>
                    <a:pt x="98" y="8"/>
                    <a:pt x="134" y="0"/>
                  </a:cubicBezTo>
                  <a:cubicBezTo>
                    <a:pt x="156" y="28"/>
                    <a:pt x="164" y="91"/>
                    <a:pt x="155" y="165"/>
                  </a:cubicBezTo>
                  <a:close/>
                </a:path>
              </a:pathLst>
            </a:custGeom>
            <a:solidFill>
              <a:srgbClr val="F44A3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4" name="Google Shape;124;p22"/>
            <p:cNvSpPr/>
            <p:nvPr/>
          </p:nvSpPr>
          <p:spPr>
            <a:xfrm>
              <a:off x="6309197" y="1143001"/>
              <a:ext cx="728663" cy="715963"/>
            </a:xfrm>
            <a:custGeom>
              <a:rect b="b" l="l" r="r" t="t"/>
              <a:pathLst>
                <a:path extrusionOk="0" h="217" w="221">
                  <a:moveTo>
                    <a:pt x="49" y="23"/>
                  </a:moveTo>
                  <a:cubicBezTo>
                    <a:pt x="45" y="55"/>
                    <a:pt x="34" y="109"/>
                    <a:pt x="6" y="161"/>
                  </a:cubicBezTo>
                  <a:cubicBezTo>
                    <a:pt x="0" y="170"/>
                    <a:pt x="5" y="181"/>
                    <a:pt x="16" y="184"/>
                  </a:cubicBezTo>
                  <a:cubicBezTo>
                    <a:pt x="40" y="189"/>
                    <a:pt x="81" y="199"/>
                    <a:pt x="113" y="209"/>
                  </a:cubicBezTo>
                  <a:cubicBezTo>
                    <a:pt x="137" y="217"/>
                    <a:pt x="163" y="211"/>
                    <a:pt x="180" y="192"/>
                  </a:cubicBezTo>
                  <a:cubicBezTo>
                    <a:pt x="201" y="168"/>
                    <a:pt x="221" y="126"/>
                    <a:pt x="203" y="62"/>
                  </a:cubicBezTo>
                  <a:cubicBezTo>
                    <a:pt x="199" y="47"/>
                    <a:pt x="186" y="36"/>
                    <a:pt x="171" y="32"/>
                  </a:cubicBezTo>
                  <a:cubicBezTo>
                    <a:pt x="148" y="26"/>
                    <a:pt x="111" y="16"/>
                    <a:pt x="79" y="5"/>
                  </a:cubicBezTo>
                  <a:cubicBezTo>
                    <a:pt x="66" y="0"/>
                    <a:pt x="51" y="9"/>
                    <a:pt x="49" y="23"/>
                  </a:cubicBez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5" name="Google Shape;125;p22"/>
            <p:cNvSpPr/>
            <p:nvPr/>
          </p:nvSpPr>
          <p:spPr>
            <a:xfrm>
              <a:off x="5029672" y="989013"/>
              <a:ext cx="530225" cy="506413"/>
            </a:xfrm>
            <a:custGeom>
              <a:rect b="b" l="l" r="r" t="t"/>
              <a:pathLst>
                <a:path extrusionOk="0" h="154" w="161">
                  <a:moveTo>
                    <a:pt x="161" y="14"/>
                  </a:moveTo>
                  <a:cubicBezTo>
                    <a:pt x="159" y="31"/>
                    <a:pt x="156" y="49"/>
                    <a:pt x="152" y="68"/>
                  </a:cubicBezTo>
                  <a:cubicBezTo>
                    <a:pt x="145" y="99"/>
                    <a:pt x="136" y="128"/>
                    <a:pt x="125" y="154"/>
                  </a:cubicBezTo>
                  <a:cubicBezTo>
                    <a:pt x="109" y="134"/>
                    <a:pt x="45" y="104"/>
                    <a:pt x="17" y="92"/>
                  </a:cubicBezTo>
                  <a:cubicBezTo>
                    <a:pt x="17" y="92"/>
                    <a:pt x="17" y="92"/>
                    <a:pt x="17" y="92"/>
                  </a:cubicBezTo>
                  <a:cubicBezTo>
                    <a:pt x="16" y="91"/>
                    <a:pt x="15" y="91"/>
                    <a:pt x="14" y="90"/>
                  </a:cubicBezTo>
                  <a:cubicBezTo>
                    <a:pt x="13" y="90"/>
                    <a:pt x="13" y="90"/>
                    <a:pt x="13" y="90"/>
                  </a:cubicBezTo>
                  <a:cubicBezTo>
                    <a:pt x="6" y="87"/>
                    <a:pt x="2" y="81"/>
                    <a:pt x="2" y="73"/>
                  </a:cubicBezTo>
                  <a:cubicBezTo>
                    <a:pt x="0" y="47"/>
                    <a:pt x="12" y="23"/>
                    <a:pt x="20" y="10"/>
                  </a:cubicBezTo>
                  <a:cubicBezTo>
                    <a:pt x="23" y="4"/>
                    <a:pt x="29" y="1"/>
                    <a:pt x="35" y="0"/>
                  </a:cubicBezTo>
                  <a:cubicBezTo>
                    <a:pt x="36" y="0"/>
                    <a:pt x="37" y="0"/>
                    <a:pt x="38" y="0"/>
                  </a:cubicBezTo>
                  <a:cubicBezTo>
                    <a:pt x="38" y="0"/>
                    <a:pt x="38" y="0"/>
                    <a:pt x="39" y="0"/>
                  </a:cubicBezTo>
                  <a:cubicBezTo>
                    <a:pt x="102" y="8"/>
                    <a:pt x="158" y="14"/>
                    <a:pt x="161" y="14"/>
                  </a:cubicBez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6" name="Google Shape;126;p22"/>
            <p:cNvSpPr/>
            <p:nvPr/>
          </p:nvSpPr>
          <p:spPr>
            <a:xfrm>
              <a:off x="5005859" y="974726"/>
              <a:ext cx="192088" cy="320675"/>
            </a:xfrm>
            <a:custGeom>
              <a:rect b="b" l="l" r="r" t="t"/>
              <a:pathLst>
                <a:path extrusionOk="0" h="97" w="58">
                  <a:moveTo>
                    <a:pt x="53" y="54"/>
                  </a:moveTo>
                  <a:cubicBezTo>
                    <a:pt x="47" y="79"/>
                    <a:pt x="32" y="97"/>
                    <a:pt x="19" y="94"/>
                  </a:cubicBezTo>
                  <a:cubicBezTo>
                    <a:pt x="6" y="91"/>
                    <a:pt x="0" y="68"/>
                    <a:pt x="5" y="43"/>
                  </a:cubicBezTo>
                  <a:cubicBezTo>
                    <a:pt x="11" y="18"/>
                    <a:pt x="26" y="0"/>
                    <a:pt x="39" y="3"/>
                  </a:cubicBezTo>
                  <a:cubicBezTo>
                    <a:pt x="52" y="6"/>
                    <a:pt x="58" y="29"/>
                    <a:pt x="53" y="54"/>
                  </a:cubicBez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7" name="Google Shape;127;p22"/>
            <p:cNvSpPr/>
            <p:nvPr/>
          </p:nvSpPr>
          <p:spPr>
            <a:xfrm>
              <a:off x="4221634" y="296863"/>
              <a:ext cx="450850" cy="477838"/>
            </a:xfrm>
            <a:custGeom>
              <a:rect b="b" l="l" r="r" t="t"/>
              <a:pathLst>
                <a:path extrusionOk="0" h="301" w="284">
                  <a:moveTo>
                    <a:pt x="284" y="268"/>
                  </a:moveTo>
                  <a:lnTo>
                    <a:pt x="97" y="0"/>
                  </a:lnTo>
                  <a:lnTo>
                    <a:pt x="0" y="99"/>
                  </a:lnTo>
                  <a:lnTo>
                    <a:pt x="253" y="301"/>
                  </a:lnTo>
                  <a:lnTo>
                    <a:pt x="284" y="268"/>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 name="Google Shape;128;p22"/>
            <p:cNvSpPr/>
            <p:nvPr/>
          </p:nvSpPr>
          <p:spPr>
            <a:xfrm>
              <a:off x="3888259" y="808038"/>
              <a:ext cx="698500" cy="276225"/>
            </a:xfrm>
            <a:custGeom>
              <a:rect b="b" l="l" r="r" t="t"/>
              <a:pathLst>
                <a:path extrusionOk="0" h="174" w="440">
                  <a:moveTo>
                    <a:pt x="440" y="99"/>
                  </a:moveTo>
                  <a:lnTo>
                    <a:pt x="19" y="0"/>
                  </a:lnTo>
                  <a:lnTo>
                    <a:pt x="0" y="130"/>
                  </a:lnTo>
                  <a:lnTo>
                    <a:pt x="430" y="174"/>
                  </a:lnTo>
                  <a:lnTo>
                    <a:pt x="440" y="99"/>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9" name="Google Shape;129;p22"/>
            <p:cNvSpPr/>
            <p:nvPr/>
          </p:nvSpPr>
          <p:spPr>
            <a:xfrm>
              <a:off x="4020022" y="1268413"/>
              <a:ext cx="557213" cy="342900"/>
            </a:xfrm>
            <a:custGeom>
              <a:rect b="b" l="l" r="r" t="t"/>
              <a:pathLst>
                <a:path extrusionOk="0" h="216" w="351">
                  <a:moveTo>
                    <a:pt x="322" y="0"/>
                  </a:moveTo>
                  <a:lnTo>
                    <a:pt x="0" y="123"/>
                  </a:lnTo>
                  <a:lnTo>
                    <a:pt x="50" y="216"/>
                  </a:lnTo>
                  <a:lnTo>
                    <a:pt x="351" y="62"/>
                  </a:lnTo>
                  <a:lnTo>
                    <a:pt x="322" y="0"/>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0" name="Google Shape;130;p22"/>
            <p:cNvSpPr/>
            <p:nvPr/>
          </p:nvSpPr>
          <p:spPr>
            <a:xfrm>
              <a:off x="6177434" y="1947863"/>
              <a:ext cx="579438" cy="784225"/>
            </a:xfrm>
            <a:custGeom>
              <a:rect b="b" l="l" r="r" t="t"/>
              <a:pathLst>
                <a:path extrusionOk="0" h="238" w="176">
                  <a:moveTo>
                    <a:pt x="81" y="233"/>
                  </a:moveTo>
                  <a:cubicBezTo>
                    <a:pt x="88" y="212"/>
                    <a:pt x="96" y="192"/>
                    <a:pt x="106" y="173"/>
                  </a:cubicBezTo>
                  <a:cubicBezTo>
                    <a:pt x="125" y="168"/>
                    <a:pt x="138" y="156"/>
                    <a:pt x="147" y="139"/>
                  </a:cubicBezTo>
                  <a:cubicBezTo>
                    <a:pt x="156" y="122"/>
                    <a:pt x="160" y="103"/>
                    <a:pt x="164" y="84"/>
                  </a:cubicBezTo>
                  <a:cubicBezTo>
                    <a:pt x="166" y="74"/>
                    <a:pt x="169" y="64"/>
                    <a:pt x="171" y="54"/>
                  </a:cubicBezTo>
                  <a:cubicBezTo>
                    <a:pt x="174" y="41"/>
                    <a:pt x="176" y="27"/>
                    <a:pt x="172" y="14"/>
                  </a:cubicBezTo>
                  <a:cubicBezTo>
                    <a:pt x="171" y="8"/>
                    <a:pt x="167" y="3"/>
                    <a:pt x="161" y="1"/>
                  </a:cubicBezTo>
                  <a:cubicBezTo>
                    <a:pt x="154" y="0"/>
                    <a:pt x="148" y="4"/>
                    <a:pt x="144" y="9"/>
                  </a:cubicBezTo>
                  <a:cubicBezTo>
                    <a:pt x="126" y="29"/>
                    <a:pt x="130" y="61"/>
                    <a:pt x="112" y="80"/>
                  </a:cubicBezTo>
                  <a:cubicBezTo>
                    <a:pt x="102" y="91"/>
                    <a:pt x="87" y="95"/>
                    <a:pt x="73" y="98"/>
                  </a:cubicBezTo>
                  <a:cubicBezTo>
                    <a:pt x="59" y="100"/>
                    <a:pt x="44" y="101"/>
                    <a:pt x="30" y="106"/>
                  </a:cubicBezTo>
                  <a:cubicBezTo>
                    <a:pt x="30" y="106"/>
                    <a:pt x="30" y="106"/>
                    <a:pt x="30" y="106"/>
                  </a:cubicBezTo>
                  <a:cubicBezTo>
                    <a:pt x="12" y="113"/>
                    <a:pt x="0" y="131"/>
                    <a:pt x="0" y="150"/>
                  </a:cubicBezTo>
                  <a:cubicBezTo>
                    <a:pt x="0" y="179"/>
                    <a:pt x="4" y="202"/>
                    <a:pt x="18" y="225"/>
                  </a:cubicBezTo>
                  <a:cubicBezTo>
                    <a:pt x="21" y="231"/>
                    <a:pt x="27" y="234"/>
                    <a:pt x="34" y="233"/>
                  </a:cubicBezTo>
                  <a:cubicBezTo>
                    <a:pt x="44" y="233"/>
                    <a:pt x="56" y="236"/>
                    <a:pt x="67" y="234"/>
                  </a:cubicBezTo>
                  <a:cubicBezTo>
                    <a:pt x="72" y="232"/>
                    <a:pt x="79" y="238"/>
                    <a:pt x="81" y="233"/>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1" name="Google Shape;131;p22"/>
            <p:cNvSpPr/>
            <p:nvPr/>
          </p:nvSpPr>
          <p:spPr>
            <a:xfrm>
              <a:off x="6077422" y="1951038"/>
              <a:ext cx="538163" cy="490538"/>
            </a:xfrm>
            <a:custGeom>
              <a:rect b="b" l="l" r="r" t="t"/>
              <a:pathLst>
                <a:path extrusionOk="0" h="149" w="163">
                  <a:moveTo>
                    <a:pt x="26" y="11"/>
                  </a:moveTo>
                  <a:cubicBezTo>
                    <a:pt x="38" y="3"/>
                    <a:pt x="56" y="2"/>
                    <a:pt x="70" y="1"/>
                  </a:cubicBezTo>
                  <a:cubicBezTo>
                    <a:pt x="91" y="0"/>
                    <a:pt x="112" y="4"/>
                    <a:pt x="131" y="14"/>
                  </a:cubicBezTo>
                  <a:cubicBezTo>
                    <a:pt x="147" y="23"/>
                    <a:pt x="162" y="38"/>
                    <a:pt x="163" y="56"/>
                  </a:cubicBezTo>
                  <a:cubicBezTo>
                    <a:pt x="163" y="63"/>
                    <a:pt x="161" y="70"/>
                    <a:pt x="159" y="77"/>
                  </a:cubicBezTo>
                  <a:cubicBezTo>
                    <a:pt x="158" y="82"/>
                    <a:pt x="156" y="87"/>
                    <a:pt x="155" y="92"/>
                  </a:cubicBezTo>
                  <a:cubicBezTo>
                    <a:pt x="152" y="100"/>
                    <a:pt x="150" y="109"/>
                    <a:pt x="145" y="117"/>
                  </a:cubicBezTo>
                  <a:cubicBezTo>
                    <a:pt x="136" y="132"/>
                    <a:pt x="121" y="141"/>
                    <a:pt x="104" y="145"/>
                  </a:cubicBezTo>
                  <a:cubicBezTo>
                    <a:pt x="87" y="149"/>
                    <a:pt x="70" y="147"/>
                    <a:pt x="53" y="142"/>
                  </a:cubicBezTo>
                  <a:cubicBezTo>
                    <a:pt x="40" y="138"/>
                    <a:pt x="27" y="131"/>
                    <a:pt x="18" y="120"/>
                  </a:cubicBezTo>
                  <a:cubicBezTo>
                    <a:pt x="0" y="99"/>
                    <a:pt x="6" y="66"/>
                    <a:pt x="11" y="41"/>
                  </a:cubicBezTo>
                  <a:cubicBezTo>
                    <a:pt x="13" y="34"/>
                    <a:pt x="15" y="26"/>
                    <a:pt x="19" y="20"/>
                  </a:cubicBezTo>
                  <a:cubicBezTo>
                    <a:pt x="21" y="16"/>
                    <a:pt x="23" y="14"/>
                    <a:pt x="26" y="11"/>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2" name="Google Shape;132;p22"/>
            <p:cNvSpPr/>
            <p:nvPr/>
          </p:nvSpPr>
          <p:spPr>
            <a:xfrm>
              <a:off x="6134572" y="2395538"/>
              <a:ext cx="3146425" cy="3067050"/>
            </a:xfrm>
            <a:custGeom>
              <a:rect b="b" l="l" r="r" t="t"/>
              <a:pathLst>
                <a:path extrusionOk="0" h="931" w="954">
                  <a:moveTo>
                    <a:pt x="756" y="0"/>
                  </a:moveTo>
                  <a:cubicBezTo>
                    <a:pt x="621" y="0"/>
                    <a:pt x="621" y="0"/>
                    <a:pt x="621" y="0"/>
                  </a:cubicBezTo>
                  <a:cubicBezTo>
                    <a:pt x="621" y="0"/>
                    <a:pt x="562" y="34"/>
                    <a:pt x="500" y="144"/>
                  </a:cubicBezTo>
                  <a:cubicBezTo>
                    <a:pt x="419" y="183"/>
                    <a:pt x="308" y="232"/>
                    <a:pt x="213" y="259"/>
                  </a:cubicBezTo>
                  <a:cubicBezTo>
                    <a:pt x="162" y="273"/>
                    <a:pt x="111" y="237"/>
                    <a:pt x="107" y="184"/>
                  </a:cubicBezTo>
                  <a:cubicBezTo>
                    <a:pt x="106" y="161"/>
                    <a:pt x="106" y="134"/>
                    <a:pt x="107" y="103"/>
                  </a:cubicBezTo>
                  <a:cubicBezTo>
                    <a:pt x="109" y="69"/>
                    <a:pt x="75" y="44"/>
                    <a:pt x="44" y="58"/>
                  </a:cubicBezTo>
                  <a:cubicBezTo>
                    <a:pt x="43" y="58"/>
                    <a:pt x="43" y="58"/>
                    <a:pt x="42" y="59"/>
                  </a:cubicBezTo>
                  <a:cubicBezTo>
                    <a:pt x="29" y="65"/>
                    <a:pt x="19" y="78"/>
                    <a:pt x="17" y="92"/>
                  </a:cubicBezTo>
                  <a:cubicBezTo>
                    <a:pt x="14" y="110"/>
                    <a:pt x="9" y="141"/>
                    <a:pt x="7" y="179"/>
                  </a:cubicBezTo>
                  <a:cubicBezTo>
                    <a:pt x="0" y="308"/>
                    <a:pt x="103" y="416"/>
                    <a:pt x="232" y="415"/>
                  </a:cubicBezTo>
                  <a:cubicBezTo>
                    <a:pt x="284" y="414"/>
                    <a:pt x="342" y="411"/>
                    <a:pt x="404" y="400"/>
                  </a:cubicBezTo>
                  <a:cubicBezTo>
                    <a:pt x="401" y="414"/>
                    <a:pt x="398" y="427"/>
                    <a:pt x="395" y="441"/>
                  </a:cubicBezTo>
                  <a:cubicBezTo>
                    <a:pt x="381" y="509"/>
                    <a:pt x="370" y="587"/>
                    <a:pt x="363" y="676"/>
                  </a:cubicBezTo>
                  <a:cubicBezTo>
                    <a:pt x="363" y="676"/>
                    <a:pt x="524" y="931"/>
                    <a:pt x="954" y="743"/>
                  </a:cubicBezTo>
                  <a:cubicBezTo>
                    <a:pt x="954" y="743"/>
                    <a:pt x="907" y="162"/>
                    <a:pt x="756" y="0"/>
                  </a:cubicBezTo>
                  <a:close/>
                </a:path>
              </a:pathLst>
            </a:custGeom>
            <a:gradFill>
              <a:gsLst>
                <a:gs pos="0">
                  <a:srgbClr val="FD9486"/>
                </a:gs>
                <a:gs pos="100000">
                  <a:srgbClr val="F53E3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3" name="Google Shape;133;p22"/>
            <p:cNvSpPr/>
            <p:nvPr/>
          </p:nvSpPr>
          <p:spPr>
            <a:xfrm>
              <a:off x="7436322" y="3516313"/>
              <a:ext cx="815975" cy="331788"/>
            </a:xfrm>
            <a:custGeom>
              <a:rect b="b" l="l" r="r" t="t"/>
              <a:pathLst>
                <a:path extrusionOk="0" h="101" w="247">
                  <a:moveTo>
                    <a:pt x="247" y="0"/>
                  </a:moveTo>
                  <a:cubicBezTo>
                    <a:pt x="247" y="0"/>
                    <a:pt x="157" y="82"/>
                    <a:pt x="0" y="101"/>
                  </a:cubicBezTo>
                  <a:cubicBezTo>
                    <a:pt x="3" y="86"/>
                    <a:pt x="6" y="72"/>
                    <a:pt x="10" y="58"/>
                  </a:cubicBezTo>
                  <a:cubicBezTo>
                    <a:pt x="10" y="58"/>
                    <a:pt x="10" y="58"/>
                    <a:pt x="10" y="58"/>
                  </a:cubicBezTo>
                  <a:cubicBezTo>
                    <a:pt x="10" y="58"/>
                    <a:pt x="161" y="31"/>
                    <a:pt x="247" y="0"/>
                  </a:cubicBezTo>
                  <a:close/>
                </a:path>
              </a:pathLst>
            </a:custGeom>
            <a:solidFill>
              <a:srgbClr val="F44C3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4" name="Google Shape;134;p22"/>
            <p:cNvSpPr/>
            <p:nvPr/>
          </p:nvSpPr>
          <p:spPr>
            <a:xfrm>
              <a:off x="10082684" y="2640013"/>
              <a:ext cx="566738" cy="565150"/>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5" name="Google Shape;135;p22"/>
            <p:cNvSpPr/>
            <p:nvPr/>
          </p:nvSpPr>
          <p:spPr>
            <a:xfrm>
              <a:off x="10296997" y="2754313"/>
              <a:ext cx="138113" cy="336550"/>
            </a:xfrm>
            <a:custGeom>
              <a:rect b="b" l="l" r="r" t="t"/>
              <a:pathLst>
                <a:path extrusionOk="0" h="102" w="42">
                  <a:moveTo>
                    <a:pt x="15" y="93"/>
                  </a:moveTo>
                  <a:cubicBezTo>
                    <a:pt x="5" y="91"/>
                    <a:pt x="0" y="84"/>
                    <a:pt x="0" y="72"/>
                  </a:cubicBezTo>
                  <a:cubicBezTo>
                    <a:pt x="0" y="66"/>
                    <a:pt x="0" y="66"/>
                    <a:pt x="0" y="66"/>
                  </a:cubicBezTo>
                  <a:cubicBezTo>
                    <a:pt x="13" y="66"/>
                    <a:pt x="13" y="66"/>
                    <a:pt x="13" y="66"/>
                  </a:cubicBezTo>
                  <a:cubicBezTo>
                    <a:pt x="13" y="73"/>
                    <a:pt x="13" y="73"/>
                    <a:pt x="13" y="73"/>
                  </a:cubicBezTo>
                  <a:cubicBezTo>
                    <a:pt x="13" y="79"/>
                    <a:pt x="16" y="81"/>
                    <a:pt x="20" y="81"/>
                  </a:cubicBezTo>
                  <a:cubicBezTo>
                    <a:pt x="25" y="81"/>
                    <a:pt x="28" y="79"/>
                    <a:pt x="28" y="73"/>
                  </a:cubicBezTo>
                  <a:cubicBezTo>
                    <a:pt x="28" y="67"/>
                    <a:pt x="25" y="62"/>
                    <a:pt x="16" y="55"/>
                  </a:cubicBezTo>
                  <a:cubicBezTo>
                    <a:pt x="4" y="46"/>
                    <a:pt x="0" y="38"/>
                    <a:pt x="0" y="29"/>
                  </a:cubicBezTo>
                  <a:cubicBezTo>
                    <a:pt x="0" y="18"/>
                    <a:pt x="5" y="10"/>
                    <a:pt x="15" y="8"/>
                  </a:cubicBezTo>
                  <a:cubicBezTo>
                    <a:pt x="15" y="0"/>
                    <a:pt x="15" y="0"/>
                    <a:pt x="15" y="0"/>
                  </a:cubicBezTo>
                  <a:cubicBezTo>
                    <a:pt x="26" y="0"/>
                    <a:pt x="26" y="0"/>
                    <a:pt x="26" y="0"/>
                  </a:cubicBezTo>
                  <a:cubicBezTo>
                    <a:pt x="26" y="8"/>
                    <a:pt x="26" y="8"/>
                    <a:pt x="26" y="8"/>
                  </a:cubicBezTo>
                  <a:cubicBezTo>
                    <a:pt x="36" y="10"/>
                    <a:pt x="41" y="18"/>
                    <a:pt x="41" y="29"/>
                  </a:cubicBezTo>
                  <a:cubicBezTo>
                    <a:pt x="41" y="32"/>
                    <a:pt x="41" y="32"/>
                    <a:pt x="41" y="32"/>
                  </a:cubicBezTo>
                  <a:cubicBezTo>
                    <a:pt x="28" y="32"/>
                    <a:pt x="28" y="32"/>
                    <a:pt x="28" y="32"/>
                  </a:cubicBezTo>
                  <a:cubicBezTo>
                    <a:pt x="28" y="28"/>
                    <a:pt x="28" y="28"/>
                    <a:pt x="28" y="28"/>
                  </a:cubicBezTo>
                  <a:cubicBezTo>
                    <a:pt x="28" y="23"/>
                    <a:pt x="26" y="20"/>
                    <a:pt x="21" y="20"/>
                  </a:cubicBezTo>
                  <a:cubicBezTo>
                    <a:pt x="17" y="20"/>
                    <a:pt x="14" y="23"/>
                    <a:pt x="14" y="28"/>
                  </a:cubicBezTo>
                  <a:cubicBezTo>
                    <a:pt x="14" y="34"/>
                    <a:pt x="17" y="38"/>
                    <a:pt x="26" y="46"/>
                  </a:cubicBezTo>
                  <a:cubicBezTo>
                    <a:pt x="38" y="55"/>
                    <a:pt x="42" y="62"/>
                    <a:pt x="42" y="72"/>
                  </a:cubicBezTo>
                  <a:cubicBezTo>
                    <a:pt x="42" y="84"/>
                    <a:pt x="36" y="91"/>
                    <a:pt x="26" y="93"/>
                  </a:cubicBezTo>
                  <a:cubicBezTo>
                    <a:pt x="26" y="102"/>
                    <a:pt x="26" y="102"/>
                    <a:pt x="26" y="102"/>
                  </a:cubicBezTo>
                  <a:cubicBezTo>
                    <a:pt x="15" y="102"/>
                    <a:pt x="15" y="102"/>
                    <a:pt x="15" y="102"/>
                  </a:cubicBezTo>
                  <a:lnTo>
                    <a:pt x="15" y="9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6" name="Google Shape;136;p22"/>
            <p:cNvSpPr/>
            <p:nvPr/>
          </p:nvSpPr>
          <p:spPr>
            <a:xfrm>
              <a:off x="10165234" y="1808163"/>
              <a:ext cx="536575" cy="538163"/>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7" name="Google Shape;137;p22"/>
            <p:cNvSpPr/>
            <p:nvPr/>
          </p:nvSpPr>
          <p:spPr>
            <a:xfrm>
              <a:off x="10358909" y="1924051"/>
              <a:ext cx="231775" cy="303213"/>
            </a:xfrm>
            <a:custGeom>
              <a:rect b="b" l="l" r="r" t="t"/>
              <a:pathLst>
                <a:path extrusionOk="0" h="191" w="146">
                  <a:moveTo>
                    <a:pt x="0" y="191"/>
                  </a:moveTo>
                  <a:lnTo>
                    <a:pt x="0" y="0"/>
                  </a:lnTo>
                  <a:lnTo>
                    <a:pt x="146" y="94"/>
                  </a:lnTo>
                  <a:lnTo>
                    <a:pt x="0" y="191"/>
                  </a:lnTo>
                  <a:close/>
                </a:path>
              </a:pathLst>
            </a:custGeom>
            <a:solidFill>
              <a:srgbClr val="F2F4F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8" name="Google Shape;138;p22"/>
            <p:cNvSpPr/>
            <p:nvPr/>
          </p:nvSpPr>
          <p:spPr>
            <a:xfrm>
              <a:off x="9142884" y="2016126"/>
              <a:ext cx="750888" cy="755650"/>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9" name="Google Shape;139;p22"/>
            <p:cNvSpPr/>
            <p:nvPr/>
          </p:nvSpPr>
          <p:spPr>
            <a:xfrm>
              <a:off x="9287347" y="2190751"/>
              <a:ext cx="465138" cy="409575"/>
            </a:xfrm>
            <a:custGeom>
              <a:rect b="b" l="l" r="r" t="t"/>
              <a:pathLst>
                <a:path extrusionOk="0" h="124" w="141">
                  <a:moveTo>
                    <a:pt x="104" y="0"/>
                  </a:moveTo>
                  <a:cubicBezTo>
                    <a:pt x="93" y="0"/>
                    <a:pt x="82" y="4"/>
                    <a:pt x="70" y="18"/>
                  </a:cubicBezTo>
                  <a:cubicBezTo>
                    <a:pt x="59" y="4"/>
                    <a:pt x="47" y="0"/>
                    <a:pt x="37" y="0"/>
                  </a:cubicBezTo>
                  <a:cubicBezTo>
                    <a:pt x="16" y="0"/>
                    <a:pt x="0" y="19"/>
                    <a:pt x="1" y="40"/>
                  </a:cubicBezTo>
                  <a:cubicBezTo>
                    <a:pt x="4" y="94"/>
                    <a:pt x="70" y="124"/>
                    <a:pt x="70" y="124"/>
                  </a:cubicBezTo>
                  <a:cubicBezTo>
                    <a:pt x="70" y="124"/>
                    <a:pt x="136" y="94"/>
                    <a:pt x="139" y="40"/>
                  </a:cubicBezTo>
                  <a:cubicBezTo>
                    <a:pt x="141" y="19"/>
                    <a:pt x="125" y="0"/>
                    <a:pt x="104" y="0"/>
                  </a:cubicBezTo>
                  <a:close/>
                </a:path>
              </a:pathLst>
            </a:custGeom>
            <a:solidFill>
              <a:srgbClr val="F2F4F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仅标题页" type="titleOnly">
  <p:cSld name="TITLE_ONLY">
    <p:spTree>
      <p:nvGrpSpPr>
        <p:cNvPr id="140" name="Shape 140"/>
        <p:cNvGrpSpPr/>
        <p:nvPr/>
      </p:nvGrpSpPr>
      <p:grpSpPr>
        <a:xfrm>
          <a:off x="0" y="0"/>
          <a:ext cx="0" cy="0"/>
          <a:chOff x="0" y="0"/>
          <a:chExt cx="0" cy="0"/>
        </a:xfrm>
      </p:grpSpPr>
      <p:sp>
        <p:nvSpPr>
          <p:cNvPr id="141" name="Google Shape;141;p23"/>
          <p:cNvSpPr txBox="1"/>
          <p:nvPr>
            <p:ph type="title"/>
          </p:nvPr>
        </p:nvSpPr>
        <p:spPr>
          <a:xfrm>
            <a:off x="669924" y="1"/>
            <a:ext cx="10850563" cy="1028699"/>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23"/>
          <p:cNvSpPr txBox="1"/>
          <p:nvPr>
            <p:ph idx="10" type="dt"/>
          </p:nvPr>
        </p:nvSpPr>
        <p:spPr>
          <a:xfrm>
            <a:off x="5401732" y="6240463"/>
            <a:ext cx="1388536" cy="206381"/>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3" name="Google Shape;143;p23"/>
          <p:cNvSpPr txBox="1"/>
          <p:nvPr>
            <p:ph idx="11" type="ftr"/>
          </p:nvPr>
        </p:nvSpPr>
        <p:spPr>
          <a:xfrm>
            <a:off x="669924" y="6240463"/>
            <a:ext cx="4140201" cy="206381"/>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23"/>
          <p:cNvSpPr txBox="1"/>
          <p:nvPr>
            <p:ph idx="12" type="sldNum"/>
          </p:nvPr>
        </p:nvSpPr>
        <p:spPr>
          <a:xfrm>
            <a:off x="8610599" y="6240463"/>
            <a:ext cx="2909888" cy="206381"/>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空白" showMasterSp="0" type="blank">
  <p:cSld name="BLANK">
    <p:spTree>
      <p:nvGrpSpPr>
        <p:cNvPr id="145" name="Shape 14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末尾幻灯片" showMasterSp="0">
  <p:cSld name="末尾幻灯片">
    <p:spTree>
      <p:nvGrpSpPr>
        <p:cNvPr id="146" name="Shape 146"/>
        <p:cNvGrpSpPr/>
        <p:nvPr/>
      </p:nvGrpSpPr>
      <p:grpSpPr>
        <a:xfrm>
          <a:off x="0" y="0"/>
          <a:ext cx="0" cy="0"/>
          <a:chOff x="0" y="0"/>
          <a:chExt cx="0" cy="0"/>
        </a:xfrm>
      </p:grpSpPr>
      <p:sp>
        <p:nvSpPr>
          <p:cNvPr id="147" name="Google Shape;147;p25"/>
          <p:cNvSpPr/>
          <p:nvPr/>
        </p:nvSpPr>
        <p:spPr>
          <a:xfrm flipH="1">
            <a:off x="0" y="0"/>
            <a:ext cx="12192000" cy="6858000"/>
          </a:xfrm>
          <a:prstGeom prst="rect">
            <a:avLst/>
          </a:prstGeom>
          <a:gradFill>
            <a:gsLst>
              <a:gs pos="0">
                <a:srgbClr val="00B0F0"/>
              </a:gs>
              <a:gs pos="100000">
                <a:srgbClr val="0070C0"/>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8" name="Google Shape;148;p25"/>
          <p:cNvGrpSpPr/>
          <p:nvPr/>
        </p:nvGrpSpPr>
        <p:grpSpPr>
          <a:xfrm>
            <a:off x="5702493" y="1157578"/>
            <a:ext cx="6009279" cy="4542843"/>
            <a:chOff x="3888259" y="214313"/>
            <a:chExt cx="7975600" cy="6029326"/>
          </a:xfrm>
        </p:grpSpPr>
        <p:sp>
          <p:nvSpPr>
            <p:cNvPr id="149" name="Google Shape;149;p25"/>
            <p:cNvSpPr/>
            <p:nvPr/>
          </p:nvSpPr>
          <p:spPr>
            <a:xfrm>
              <a:off x="4135909" y="214313"/>
              <a:ext cx="7727950" cy="6029325"/>
            </a:xfrm>
            <a:custGeom>
              <a:rect b="b" l="l" r="r" t="t"/>
              <a:pathLst>
                <a:path extrusionOk="0" h="1830" w="2343">
                  <a:moveTo>
                    <a:pt x="187" y="1830"/>
                  </a:moveTo>
                  <a:cubicBezTo>
                    <a:pt x="2211" y="1830"/>
                    <a:pt x="2211" y="1830"/>
                    <a:pt x="2211" y="1830"/>
                  </a:cubicBezTo>
                  <a:cubicBezTo>
                    <a:pt x="2335" y="1668"/>
                    <a:pt x="2343" y="1418"/>
                    <a:pt x="2288" y="1221"/>
                  </a:cubicBezTo>
                  <a:cubicBezTo>
                    <a:pt x="2260" y="1120"/>
                    <a:pt x="2207" y="1026"/>
                    <a:pt x="2189" y="923"/>
                  </a:cubicBezTo>
                  <a:cubicBezTo>
                    <a:pt x="2165" y="779"/>
                    <a:pt x="2209" y="630"/>
                    <a:pt x="2189" y="485"/>
                  </a:cubicBezTo>
                  <a:cubicBezTo>
                    <a:pt x="2158" y="251"/>
                    <a:pt x="1948" y="58"/>
                    <a:pt x="1714" y="29"/>
                  </a:cubicBezTo>
                  <a:cubicBezTo>
                    <a:pt x="1479" y="0"/>
                    <a:pt x="1237" y="127"/>
                    <a:pt x="1111" y="327"/>
                  </a:cubicBezTo>
                  <a:cubicBezTo>
                    <a:pt x="1058" y="411"/>
                    <a:pt x="1015" y="515"/>
                    <a:pt x="921" y="549"/>
                  </a:cubicBezTo>
                  <a:cubicBezTo>
                    <a:pt x="803" y="590"/>
                    <a:pt x="683" y="495"/>
                    <a:pt x="559" y="476"/>
                  </a:cubicBezTo>
                  <a:cubicBezTo>
                    <a:pt x="446" y="458"/>
                    <a:pt x="329" y="508"/>
                    <a:pt x="248" y="588"/>
                  </a:cubicBezTo>
                  <a:cubicBezTo>
                    <a:pt x="166" y="668"/>
                    <a:pt x="116" y="776"/>
                    <a:pt x="85" y="886"/>
                  </a:cubicBezTo>
                  <a:cubicBezTo>
                    <a:pt x="0" y="1188"/>
                    <a:pt x="14" y="1568"/>
                    <a:pt x="187" y="1830"/>
                  </a:cubicBezTo>
                </a:path>
              </a:pathLst>
            </a:custGeom>
            <a:solidFill>
              <a:srgbClr val="9FE6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0" name="Google Shape;150;p25"/>
            <p:cNvSpPr/>
            <p:nvPr/>
          </p:nvSpPr>
          <p:spPr>
            <a:xfrm>
              <a:off x="5283672" y="4702176"/>
              <a:ext cx="6210300" cy="1541463"/>
            </a:xfrm>
            <a:custGeom>
              <a:rect b="b" l="l" r="r" t="t"/>
              <a:pathLst>
                <a:path extrusionOk="0" h="468" w="1883">
                  <a:moveTo>
                    <a:pt x="1599" y="0"/>
                  </a:moveTo>
                  <a:cubicBezTo>
                    <a:pt x="283" y="0"/>
                    <a:pt x="283" y="0"/>
                    <a:pt x="283" y="0"/>
                  </a:cubicBezTo>
                  <a:cubicBezTo>
                    <a:pt x="259" y="0"/>
                    <a:pt x="237" y="12"/>
                    <a:pt x="224" y="32"/>
                  </a:cubicBezTo>
                  <a:cubicBezTo>
                    <a:pt x="11" y="359"/>
                    <a:pt x="11" y="359"/>
                    <a:pt x="11" y="359"/>
                  </a:cubicBezTo>
                  <a:cubicBezTo>
                    <a:pt x="3" y="371"/>
                    <a:pt x="0" y="384"/>
                    <a:pt x="0" y="398"/>
                  </a:cubicBezTo>
                  <a:cubicBezTo>
                    <a:pt x="0" y="436"/>
                    <a:pt x="31" y="468"/>
                    <a:pt x="70" y="468"/>
                  </a:cubicBezTo>
                  <a:cubicBezTo>
                    <a:pt x="1813" y="468"/>
                    <a:pt x="1813" y="468"/>
                    <a:pt x="1813" y="468"/>
                  </a:cubicBezTo>
                  <a:cubicBezTo>
                    <a:pt x="1852" y="468"/>
                    <a:pt x="1883" y="436"/>
                    <a:pt x="1883" y="398"/>
                  </a:cubicBezTo>
                  <a:cubicBezTo>
                    <a:pt x="1883" y="384"/>
                    <a:pt x="1879" y="371"/>
                    <a:pt x="1872" y="359"/>
                  </a:cubicBezTo>
                  <a:cubicBezTo>
                    <a:pt x="1658" y="32"/>
                    <a:pt x="1658" y="32"/>
                    <a:pt x="1658" y="32"/>
                  </a:cubicBezTo>
                  <a:cubicBezTo>
                    <a:pt x="1645" y="12"/>
                    <a:pt x="1623" y="0"/>
                    <a:pt x="1599" y="0"/>
                  </a:cubicBezTo>
                </a:path>
              </a:pathLst>
            </a:custGeom>
            <a:solidFill>
              <a:srgbClr val="0074C3"/>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1" name="Google Shape;151;p25"/>
            <p:cNvSpPr/>
            <p:nvPr/>
          </p:nvSpPr>
          <p:spPr>
            <a:xfrm>
              <a:off x="5731347" y="4806951"/>
              <a:ext cx="5013325" cy="998538"/>
            </a:xfrm>
            <a:custGeom>
              <a:rect b="b" l="l" r="r" t="t"/>
              <a:pathLst>
                <a:path extrusionOk="0" h="303" w="1520">
                  <a:moveTo>
                    <a:pt x="1511" y="268"/>
                  </a:moveTo>
                  <a:cubicBezTo>
                    <a:pt x="1378" y="30"/>
                    <a:pt x="1378" y="30"/>
                    <a:pt x="1378" y="30"/>
                  </a:cubicBezTo>
                  <a:cubicBezTo>
                    <a:pt x="1368" y="11"/>
                    <a:pt x="1349" y="0"/>
                    <a:pt x="1328" y="0"/>
                  </a:cubicBezTo>
                  <a:cubicBezTo>
                    <a:pt x="197" y="0"/>
                    <a:pt x="197" y="0"/>
                    <a:pt x="197" y="0"/>
                  </a:cubicBezTo>
                  <a:cubicBezTo>
                    <a:pt x="177" y="0"/>
                    <a:pt x="158" y="11"/>
                    <a:pt x="147" y="29"/>
                  </a:cubicBezTo>
                  <a:cubicBezTo>
                    <a:pt x="9" y="267"/>
                    <a:pt x="9" y="267"/>
                    <a:pt x="9" y="267"/>
                  </a:cubicBezTo>
                  <a:cubicBezTo>
                    <a:pt x="0" y="283"/>
                    <a:pt x="12" y="303"/>
                    <a:pt x="30" y="303"/>
                  </a:cubicBezTo>
                  <a:cubicBezTo>
                    <a:pt x="507" y="303"/>
                    <a:pt x="507" y="303"/>
                    <a:pt x="507" y="303"/>
                  </a:cubicBezTo>
                  <a:cubicBezTo>
                    <a:pt x="743" y="303"/>
                    <a:pt x="743" y="303"/>
                    <a:pt x="743" y="303"/>
                  </a:cubicBezTo>
                  <a:cubicBezTo>
                    <a:pt x="818" y="303"/>
                    <a:pt x="818" y="303"/>
                    <a:pt x="818" y="303"/>
                  </a:cubicBezTo>
                  <a:cubicBezTo>
                    <a:pt x="1046" y="303"/>
                    <a:pt x="1046" y="303"/>
                    <a:pt x="1046" y="303"/>
                  </a:cubicBezTo>
                  <a:cubicBezTo>
                    <a:pt x="1490" y="303"/>
                    <a:pt x="1490" y="303"/>
                    <a:pt x="1490" y="303"/>
                  </a:cubicBezTo>
                  <a:cubicBezTo>
                    <a:pt x="1509" y="303"/>
                    <a:pt x="1520" y="284"/>
                    <a:pt x="1511" y="268"/>
                  </a:cubicBezTo>
                </a:path>
              </a:pathLst>
            </a:custGeom>
            <a:solidFill>
              <a:srgbClr val="EFEDF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2" name="Google Shape;152;p25"/>
            <p:cNvSpPr/>
            <p:nvPr/>
          </p:nvSpPr>
          <p:spPr>
            <a:xfrm>
              <a:off x="10633547" y="5186363"/>
              <a:ext cx="273050" cy="239713"/>
            </a:xfrm>
            <a:custGeom>
              <a:rect b="b" l="l" r="r" t="t"/>
              <a:pathLst>
                <a:path extrusionOk="0" h="73" w="83">
                  <a:moveTo>
                    <a:pt x="78" y="35"/>
                  </a:moveTo>
                  <a:cubicBezTo>
                    <a:pt x="83" y="55"/>
                    <a:pt x="71" y="71"/>
                    <a:pt x="51" y="72"/>
                  </a:cubicBezTo>
                  <a:cubicBezTo>
                    <a:pt x="31" y="73"/>
                    <a:pt x="10" y="57"/>
                    <a:pt x="5" y="38"/>
                  </a:cubicBezTo>
                  <a:cubicBezTo>
                    <a:pt x="0" y="18"/>
                    <a:pt x="12" y="2"/>
                    <a:pt x="32" y="1"/>
                  </a:cubicBezTo>
                  <a:cubicBezTo>
                    <a:pt x="52" y="0"/>
                    <a:pt x="73" y="16"/>
                    <a:pt x="78" y="35"/>
                  </a:cubicBezTo>
                </a:path>
              </a:pathLst>
            </a:custGeom>
            <a:solidFill>
              <a:srgbClr val="00B0F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 name="Google Shape;153;p25"/>
            <p:cNvSpPr/>
            <p:nvPr/>
          </p:nvSpPr>
          <p:spPr>
            <a:xfrm>
              <a:off x="5283672" y="5943601"/>
              <a:ext cx="6210300" cy="300038"/>
            </a:xfrm>
            <a:custGeom>
              <a:rect b="b" l="l" r="r" t="t"/>
              <a:pathLst>
                <a:path extrusionOk="0" h="91" w="1883">
                  <a:moveTo>
                    <a:pt x="1883" y="21"/>
                  </a:moveTo>
                  <a:cubicBezTo>
                    <a:pt x="1883" y="59"/>
                    <a:pt x="1852" y="91"/>
                    <a:pt x="1813" y="91"/>
                  </a:cubicBezTo>
                  <a:cubicBezTo>
                    <a:pt x="70" y="91"/>
                    <a:pt x="70" y="91"/>
                    <a:pt x="70" y="91"/>
                  </a:cubicBezTo>
                  <a:cubicBezTo>
                    <a:pt x="50" y="91"/>
                    <a:pt x="33" y="83"/>
                    <a:pt x="20" y="70"/>
                  </a:cubicBezTo>
                  <a:cubicBezTo>
                    <a:pt x="7" y="58"/>
                    <a:pt x="0" y="40"/>
                    <a:pt x="0" y="21"/>
                  </a:cubicBezTo>
                  <a:cubicBezTo>
                    <a:pt x="0" y="14"/>
                    <a:pt x="1" y="7"/>
                    <a:pt x="3" y="0"/>
                  </a:cubicBezTo>
                  <a:cubicBezTo>
                    <a:pt x="1880" y="0"/>
                    <a:pt x="1880" y="0"/>
                    <a:pt x="1880" y="0"/>
                  </a:cubicBezTo>
                  <a:cubicBezTo>
                    <a:pt x="1882" y="7"/>
                    <a:pt x="1883" y="14"/>
                    <a:pt x="1883" y="2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 name="Google Shape;154;p25"/>
            <p:cNvSpPr/>
            <p:nvPr/>
          </p:nvSpPr>
          <p:spPr>
            <a:xfrm>
              <a:off x="9103197" y="3614738"/>
              <a:ext cx="1417638" cy="2190750"/>
            </a:xfrm>
            <a:custGeom>
              <a:rect b="b" l="l" r="r" t="t"/>
              <a:pathLst>
                <a:path extrusionOk="0" h="665" w="430">
                  <a:moveTo>
                    <a:pt x="24" y="665"/>
                  </a:moveTo>
                  <a:cubicBezTo>
                    <a:pt x="24" y="665"/>
                    <a:pt x="0" y="150"/>
                    <a:pt x="396" y="0"/>
                  </a:cubicBezTo>
                  <a:cubicBezTo>
                    <a:pt x="396" y="0"/>
                    <a:pt x="430" y="399"/>
                    <a:pt x="179" y="665"/>
                  </a:cubicBezTo>
                  <a:cubicBezTo>
                    <a:pt x="24" y="665"/>
                    <a:pt x="24" y="665"/>
                    <a:pt x="24" y="665"/>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5" name="Google Shape;155;p25"/>
            <p:cNvSpPr/>
            <p:nvPr/>
          </p:nvSpPr>
          <p:spPr>
            <a:xfrm>
              <a:off x="9877897" y="3614738"/>
              <a:ext cx="530225" cy="922338"/>
            </a:xfrm>
            <a:custGeom>
              <a:rect b="b" l="l" r="r" t="t"/>
              <a:pathLst>
                <a:path extrusionOk="0" h="280" w="161">
                  <a:moveTo>
                    <a:pt x="97" y="92"/>
                  </a:moveTo>
                  <a:cubicBezTo>
                    <a:pt x="69" y="138"/>
                    <a:pt x="34" y="199"/>
                    <a:pt x="0" y="275"/>
                  </a:cubicBezTo>
                  <a:cubicBezTo>
                    <a:pt x="0" y="278"/>
                    <a:pt x="0" y="280"/>
                    <a:pt x="0" y="280"/>
                  </a:cubicBezTo>
                  <a:cubicBezTo>
                    <a:pt x="0" y="280"/>
                    <a:pt x="0" y="280"/>
                    <a:pt x="0" y="280"/>
                  </a:cubicBezTo>
                  <a:cubicBezTo>
                    <a:pt x="17" y="244"/>
                    <a:pt x="33" y="211"/>
                    <a:pt x="49" y="181"/>
                  </a:cubicBezTo>
                  <a:cubicBezTo>
                    <a:pt x="49" y="182"/>
                    <a:pt x="49" y="182"/>
                    <a:pt x="49" y="182"/>
                  </a:cubicBezTo>
                  <a:cubicBezTo>
                    <a:pt x="49" y="182"/>
                    <a:pt x="49" y="182"/>
                    <a:pt x="49" y="182"/>
                  </a:cubicBezTo>
                  <a:cubicBezTo>
                    <a:pt x="49" y="182"/>
                    <a:pt x="49" y="182"/>
                    <a:pt x="49" y="182"/>
                  </a:cubicBezTo>
                  <a:cubicBezTo>
                    <a:pt x="48" y="182"/>
                    <a:pt x="48" y="182"/>
                    <a:pt x="48" y="182"/>
                  </a:cubicBezTo>
                  <a:cubicBezTo>
                    <a:pt x="48" y="182"/>
                    <a:pt x="47" y="181"/>
                    <a:pt x="47" y="181"/>
                  </a:cubicBezTo>
                  <a:cubicBezTo>
                    <a:pt x="47" y="180"/>
                    <a:pt x="47" y="179"/>
                    <a:pt x="48" y="179"/>
                  </a:cubicBezTo>
                  <a:cubicBezTo>
                    <a:pt x="48" y="179"/>
                    <a:pt x="49" y="179"/>
                    <a:pt x="51" y="178"/>
                  </a:cubicBezTo>
                  <a:cubicBezTo>
                    <a:pt x="67" y="147"/>
                    <a:pt x="83" y="120"/>
                    <a:pt x="97" y="97"/>
                  </a:cubicBezTo>
                  <a:cubicBezTo>
                    <a:pt x="97" y="96"/>
                    <a:pt x="97" y="94"/>
                    <a:pt x="97" y="92"/>
                  </a:cubicBezTo>
                  <a:moveTo>
                    <a:pt x="161" y="0"/>
                  </a:moveTo>
                  <a:cubicBezTo>
                    <a:pt x="160" y="1"/>
                    <a:pt x="159" y="1"/>
                    <a:pt x="158" y="1"/>
                  </a:cubicBezTo>
                  <a:cubicBezTo>
                    <a:pt x="158" y="1"/>
                    <a:pt x="158" y="1"/>
                    <a:pt x="158" y="1"/>
                  </a:cubicBezTo>
                  <a:cubicBezTo>
                    <a:pt x="159" y="1"/>
                    <a:pt x="160" y="1"/>
                    <a:pt x="161" y="0"/>
                  </a:cubicBezTo>
                  <a:cubicBezTo>
                    <a:pt x="161" y="0"/>
                    <a:pt x="161" y="1"/>
                    <a:pt x="161" y="2"/>
                  </a:cubicBezTo>
                  <a:cubicBezTo>
                    <a:pt x="161" y="2"/>
                    <a:pt x="161" y="2"/>
                    <a:pt x="161" y="2"/>
                  </a:cubicBezTo>
                  <a:cubicBezTo>
                    <a:pt x="161" y="1"/>
                    <a:pt x="161" y="0"/>
                    <a:pt x="16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 name="Google Shape;156;p25"/>
            <p:cNvSpPr/>
            <p:nvPr/>
          </p:nvSpPr>
          <p:spPr>
            <a:xfrm>
              <a:off x="10196984" y="3614738"/>
              <a:ext cx="211138" cy="319088"/>
            </a:xfrm>
            <a:custGeom>
              <a:rect b="b" l="l" r="r" t="t"/>
              <a:pathLst>
                <a:path extrusionOk="0" h="97" w="64">
                  <a:moveTo>
                    <a:pt x="64" y="0"/>
                  </a:moveTo>
                  <a:cubicBezTo>
                    <a:pt x="63" y="1"/>
                    <a:pt x="62" y="1"/>
                    <a:pt x="61" y="1"/>
                  </a:cubicBezTo>
                  <a:cubicBezTo>
                    <a:pt x="55" y="9"/>
                    <a:pt x="32" y="40"/>
                    <a:pt x="0" y="92"/>
                  </a:cubicBezTo>
                  <a:cubicBezTo>
                    <a:pt x="0" y="94"/>
                    <a:pt x="0" y="96"/>
                    <a:pt x="0" y="97"/>
                  </a:cubicBezTo>
                  <a:cubicBezTo>
                    <a:pt x="12" y="78"/>
                    <a:pt x="22" y="61"/>
                    <a:pt x="32" y="48"/>
                  </a:cubicBezTo>
                  <a:cubicBezTo>
                    <a:pt x="42" y="32"/>
                    <a:pt x="50" y="21"/>
                    <a:pt x="56" y="13"/>
                  </a:cubicBezTo>
                  <a:cubicBezTo>
                    <a:pt x="59" y="9"/>
                    <a:pt x="61" y="6"/>
                    <a:pt x="62" y="4"/>
                  </a:cubicBezTo>
                  <a:cubicBezTo>
                    <a:pt x="63" y="3"/>
                    <a:pt x="64" y="3"/>
                    <a:pt x="64" y="2"/>
                  </a:cubicBezTo>
                  <a:cubicBezTo>
                    <a:pt x="64" y="1"/>
                    <a:pt x="64" y="0"/>
                    <a:pt x="64"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7" name="Google Shape;157;p25"/>
            <p:cNvSpPr/>
            <p:nvPr/>
          </p:nvSpPr>
          <p:spPr>
            <a:xfrm>
              <a:off x="9577859" y="4537076"/>
              <a:ext cx="300038" cy="793750"/>
            </a:xfrm>
            <a:custGeom>
              <a:rect b="b" l="l" r="r" t="t"/>
              <a:pathLst>
                <a:path extrusionOk="0" h="241" w="91">
                  <a:moveTo>
                    <a:pt x="15" y="189"/>
                  </a:moveTo>
                  <a:cubicBezTo>
                    <a:pt x="10" y="205"/>
                    <a:pt x="5" y="221"/>
                    <a:pt x="0" y="237"/>
                  </a:cubicBezTo>
                  <a:cubicBezTo>
                    <a:pt x="1" y="239"/>
                    <a:pt x="2" y="240"/>
                    <a:pt x="2" y="241"/>
                  </a:cubicBezTo>
                  <a:cubicBezTo>
                    <a:pt x="7" y="223"/>
                    <a:pt x="13" y="206"/>
                    <a:pt x="18" y="189"/>
                  </a:cubicBezTo>
                  <a:cubicBezTo>
                    <a:pt x="18" y="190"/>
                    <a:pt x="18" y="190"/>
                    <a:pt x="17" y="190"/>
                  </a:cubicBezTo>
                  <a:cubicBezTo>
                    <a:pt x="17" y="190"/>
                    <a:pt x="17" y="190"/>
                    <a:pt x="17" y="190"/>
                  </a:cubicBezTo>
                  <a:cubicBezTo>
                    <a:pt x="16" y="190"/>
                    <a:pt x="16" y="190"/>
                    <a:pt x="16" y="189"/>
                  </a:cubicBezTo>
                  <a:cubicBezTo>
                    <a:pt x="16" y="189"/>
                    <a:pt x="16" y="189"/>
                    <a:pt x="15" y="189"/>
                  </a:cubicBezTo>
                  <a:moveTo>
                    <a:pt x="89" y="0"/>
                  </a:moveTo>
                  <a:cubicBezTo>
                    <a:pt x="64" y="55"/>
                    <a:pt x="39" y="117"/>
                    <a:pt x="17" y="185"/>
                  </a:cubicBezTo>
                  <a:cubicBezTo>
                    <a:pt x="18" y="187"/>
                    <a:pt x="18" y="188"/>
                    <a:pt x="18" y="188"/>
                  </a:cubicBezTo>
                  <a:cubicBezTo>
                    <a:pt x="18" y="188"/>
                    <a:pt x="18" y="188"/>
                    <a:pt x="18" y="188"/>
                  </a:cubicBezTo>
                  <a:cubicBezTo>
                    <a:pt x="18" y="189"/>
                    <a:pt x="18" y="189"/>
                    <a:pt x="18" y="189"/>
                  </a:cubicBezTo>
                  <a:cubicBezTo>
                    <a:pt x="30" y="154"/>
                    <a:pt x="41" y="121"/>
                    <a:pt x="54" y="90"/>
                  </a:cubicBezTo>
                  <a:cubicBezTo>
                    <a:pt x="53" y="90"/>
                    <a:pt x="53" y="90"/>
                    <a:pt x="53" y="90"/>
                  </a:cubicBezTo>
                  <a:cubicBezTo>
                    <a:pt x="53" y="90"/>
                    <a:pt x="53" y="90"/>
                    <a:pt x="53" y="90"/>
                  </a:cubicBezTo>
                  <a:cubicBezTo>
                    <a:pt x="52" y="90"/>
                    <a:pt x="52" y="89"/>
                    <a:pt x="51" y="88"/>
                  </a:cubicBezTo>
                  <a:cubicBezTo>
                    <a:pt x="51" y="88"/>
                    <a:pt x="52" y="87"/>
                    <a:pt x="53" y="87"/>
                  </a:cubicBezTo>
                  <a:cubicBezTo>
                    <a:pt x="53" y="87"/>
                    <a:pt x="53" y="87"/>
                    <a:pt x="55" y="87"/>
                  </a:cubicBezTo>
                  <a:cubicBezTo>
                    <a:pt x="67" y="56"/>
                    <a:pt x="79" y="28"/>
                    <a:pt x="91" y="1"/>
                  </a:cubicBezTo>
                  <a:cubicBezTo>
                    <a:pt x="91" y="1"/>
                    <a:pt x="91" y="1"/>
                    <a:pt x="90" y="1"/>
                  </a:cubicBezTo>
                  <a:cubicBezTo>
                    <a:pt x="90" y="1"/>
                    <a:pt x="90" y="1"/>
                    <a:pt x="90" y="1"/>
                  </a:cubicBezTo>
                  <a:cubicBezTo>
                    <a:pt x="89" y="1"/>
                    <a:pt x="89" y="1"/>
                    <a:pt x="89" y="0"/>
                  </a:cubicBezTo>
                  <a:cubicBezTo>
                    <a:pt x="89" y="0"/>
                    <a:pt x="89" y="0"/>
                    <a:pt x="89"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8" name="Google Shape;158;p25"/>
            <p:cNvSpPr/>
            <p:nvPr/>
          </p:nvSpPr>
          <p:spPr>
            <a:xfrm>
              <a:off x="10039822" y="4125913"/>
              <a:ext cx="355600" cy="85725"/>
            </a:xfrm>
            <a:custGeom>
              <a:rect b="b" l="l" r="r" t="t"/>
              <a:pathLst>
                <a:path extrusionOk="0" h="26" w="108">
                  <a:moveTo>
                    <a:pt x="42" y="12"/>
                  </a:moveTo>
                  <a:cubicBezTo>
                    <a:pt x="23" y="17"/>
                    <a:pt x="8" y="21"/>
                    <a:pt x="2" y="23"/>
                  </a:cubicBezTo>
                  <a:cubicBezTo>
                    <a:pt x="1" y="24"/>
                    <a:pt x="1" y="25"/>
                    <a:pt x="0" y="26"/>
                  </a:cubicBezTo>
                  <a:cubicBezTo>
                    <a:pt x="0" y="26"/>
                    <a:pt x="0" y="26"/>
                    <a:pt x="0" y="26"/>
                  </a:cubicBezTo>
                  <a:cubicBezTo>
                    <a:pt x="1" y="26"/>
                    <a:pt x="5" y="25"/>
                    <a:pt x="10" y="24"/>
                  </a:cubicBezTo>
                  <a:cubicBezTo>
                    <a:pt x="17" y="21"/>
                    <a:pt x="29" y="18"/>
                    <a:pt x="42" y="15"/>
                  </a:cubicBezTo>
                  <a:cubicBezTo>
                    <a:pt x="42" y="14"/>
                    <a:pt x="42" y="13"/>
                    <a:pt x="42" y="12"/>
                  </a:cubicBezTo>
                  <a:moveTo>
                    <a:pt x="108" y="0"/>
                  </a:moveTo>
                  <a:cubicBezTo>
                    <a:pt x="108" y="1"/>
                    <a:pt x="108" y="2"/>
                    <a:pt x="108" y="3"/>
                  </a:cubicBezTo>
                  <a:cubicBezTo>
                    <a:pt x="108" y="3"/>
                    <a:pt x="108" y="3"/>
                    <a:pt x="108" y="3"/>
                  </a:cubicBezTo>
                  <a:cubicBezTo>
                    <a:pt x="108" y="2"/>
                    <a:pt x="108" y="1"/>
                    <a:pt x="108" y="0"/>
                  </a:cubicBezTo>
                  <a:cubicBezTo>
                    <a:pt x="108" y="0"/>
                    <a:pt x="108" y="0"/>
                    <a:pt x="10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9" name="Google Shape;159;p25"/>
            <p:cNvSpPr/>
            <p:nvPr/>
          </p:nvSpPr>
          <p:spPr>
            <a:xfrm>
              <a:off x="10177934" y="4125913"/>
              <a:ext cx="217488" cy="49213"/>
            </a:xfrm>
            <a:custGeom>
              <a:rect b="b" l="l" r="r" t="t"/>
              <a:pathLst>
                <a:path extrusionOk="0" h="15" w="66">
                  <a:moveTo>
                    <a:pt x="66" y="0"/>
                  </a:moveTo>
                  <a:cubicBezTo>
                    <a:pt x="66" y="0"/>
                    <a:pt x="66" y="0"/>
                    <a:pt x="66" y="0"/>
                  </a:cubicBezTo>
                  <a:cubicBezTo>
                    <a:pt x="44" y="3"/>
                    <a:pt x="20" y="8"/>
                    <a:pt x="0" y="12"/>
                  </a:cubicBezTo>
                  <a:cubicBezTo>
                    <a:pt x="0" y="13"/>
                    <a:pt x="0" y="14"/>
                    <a:pt x="0" y="15"/>
                  </a:cubicBezTo>
                  <a:cubicBezTo>
                    <a:pt x="20" y="10"/>
                    <a:pt x="44" y="6"/>
                    <a:pt x="66" y="3"/>
                  </a:cubicBezTo>
                  <a:cubicBezTo>
                    <a:pt x="66" y="2"/>
                    <a:pt x="66" y="1"/>
                    <a:pt x="66" y="0"/>
                  </a:cubicBezTo>
                  <a:cubicBezTo>
                    <a:pt x="66" y="0"/>
                    <a:pt x="66" y="0"/>
                    <a:pt x="66"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0" name="Google Shape;160;p25"/>
            <p:cNvSpPr/>
            <p:nvPr/>
          </p:nvSpPr>
          <p:spPr>
            <a:xfrm>
              <a:off x="10031884" y="4200526"/>
              <a:ext cx="14288" cy="14288"/>
            </a:xfrm>
            <a:custGeom>
              <a:rect b="b" l="l" r="r" t="t"/>
              <a:pathLst>
                <a:path extrusionOk="0" h="4" w="4">
                  <a:moveTo>
                    <a:pt x="4" y="0"/>
                  </a:moveTo>
                  <a:cubicBezTo>
                    <a:pt x="2" y="1"/>
                    <a:pt x="1" y="1"/>
                    <a:pt x="1" y="1"/>
                  </a:cubicBezTo>
                  <a:cubicBezTo>
                    <a:pt x="0" y="1"/>
                    <a:pt x="0" y="2"/>
                    <a:pt x="0" y="3"/>
                  </a:cubicBezTo>
                  <a:cubicBezTo>
                    <a:pt x="0" y="3"/>
                    <a:pt x="1" y="4"/>
                    <a:pt x="1" y="4"/>
                  </a:cubicBezTo>
                  <a:cubicBezTo>
                    <a:pt x="1" y="4"/>
                    <a:pt x="1" y="4"/>
                    <a:pt x="2" y="4"/>
                  </a:cubicBezTo>
                  <a:cubicBezTo>
                    <a:pt x="2" y="4"/>
                    <a:pt x="2" y="4"/>
                    <a:pt x="2" y="4"/>
                  </a:cubicBezTo>
                  <a:cubicBezTo>
                    <a:pt x="2" y="4"/>
                    <a:pt x="2" y="4"/>
                    <a:pt x="2" y="3"/>
                  </a:cubicBezTo>
                  <a:cubicBezTo>
                    <a:pt x="2" y="3"/>
                    <a:pt x="2" y="3"/>
                    <a:pt x="2" y="3"/>
                  </a:cubicBezTo>
                  <a:cubicBezTo>
                    <a:pt x="3" y="2"/>
                    <a:pt x="3" y="1"/>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1" name="Google Shape;161;p25"/>
            <p:cNvSpPr/>
            <p:nvPr/>
          </p:nvSpPr>
          <p:spPr>
            <a:xfrm>
              <a:off x="9838209" y="3960813"/>
              <a:ext cx="39688" cy="579438"/>
            </a:xfrm>
            <a:custGeom>
              <a:rect b="b" l="l" r="r" t="t"/>
              <a:pathLst>
                <a:path extrusionOk="0" h="176" w="12">
                  <a:moveTo>
                    <a:pt x="12" y="175"/>
                  </a:moveTo>
                  <a:cubicBezTo>
                    <a:pt x="12" y="176"/>
                    <a:pt x="12" y="176"/>
                    <a:pt x="12" y="176"/>
                  </a:cubicBezTo>
                  <a:cubicBezTo>
                    <a:pt x="12" y="176"/>
                    <a:pt x="12" y="176"/>
                    <a:pt x="12" y="175"/>
                  </a:cubicBezTo>
                  <a:moveTo>
                    <a:pt x="4" y="0"/>
                  </a:moveTo>
                  <a:cubicBezTo>
                    <a:pt x="3" y="1"/>
                    <a:pt x="2" y="2"/>
                    <a:pt x="2" y="2"/>
                  </a:cubicBezTo>
                  <a:cubicBezTo>
                    <a:pt x="1" y="11"/>
                    <a:pt x="0" y="22"/>
                    <a:pt x="0" y="34"/>
                  </a:cubicBezTo>
                  <a:cubicBezTo>
                    <a:pt x="0" y="90"/>
                    <a:pt x="9" y="169"/>
                    <a:pt x="10" y="175"/>
                  </a:cubicBezTo>
                  <a:cubicBezTo>
                    <a:pt x="10" y="173"/>
                    <a:pt x="11" y="172"/>
                    <a:pt x="12" y="170"/>
                  </a:cubicBezTo>
                  <a:cubicBezTo>
                    <a:pt x="12" y="168"/>
                    <a:pt x="11" y="165"/>
                    <a:pt x="11" y="161"/>
                  </a:cubicBezTo>
                  <a:cubicBezTo>
                    <a:pt x="8" y="135"/>
                    <a:pt x="3" y="77"/>
                    <a:pt x="3" y="34"/>
                  </a:cubicBezTo>
                  <a:cubicBezTo>
                    <a:pt x="3" y="21"/>
                    <a:pt x="4" y="10"/>
                    <a:pt x="5" y="1"/>
                  </a:cubicBezTo>
                  <a:cubicBezTo>
                    <a:pt x="5" y="1"/>
                    <a:pt x="4" y="0"/>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2" name="Google Shape;162;p25"/>
            <p:cNvSpPr/>
            <p:nvPr/>
          </p:nvSpPr>
          <p:spPr>
            <a:xfrm>
              <a:off x="9871547" y="4521201"/>
              <a:ext cx="6350" cy="19050"/>
            </a:xfrm>
            <a:custGeom>
              <a:rect b="b" l="l" r="r" t="t"/>
              <a:pathLst>
                <a:path extrusionOk="0" h="6" w="2">
                  <a:moveTo>
                    <a:pt x="2" y="0"/>
                  </a:moveTo>
                  <a:cubicBezTo>
                    <a:pt x="1" y="2"/>
                    <a:pt x="0" y="3"/>
                    <a:pt x="0" y="5"/>
                  </a:cubicBezTo>
                  <a:cubicBezTo>
                    <a:pt x="0" y="5"/>
                    <a:pt x="0" y="5"/>
                    <a:pt x="0" y="5"/>
                  </a:cubicBezTo>
                  <a:cubicBezTo>
                    <a:pt x="0" y="6"/>
                    <a:pt x="0" y="6"/>
                    <a:pt x="1" y="6"/>
                  </a:cubicBezTo>
                  <a:cubicBezTo>
                    <a:pt x="1" y="6"/>
                    <a:pt x="1" y="6"/>
                    <a:pt x="1" y="6"/>
                  </a:cubicBezTo>
                  <a:cubicBezTo>
                    <a:pt x="2" y="6"/>
                    <a:pt x="2" y="6"/>
                    <a:pt x="2" y="6"/>
                  </a:cubicBezTo>
                  <a:cubicBezTo>
                    <a:pt x="2" y="6"/>
                    <a:pt x="2" y="6"/>
                    <a:pt x="2" y="5"/>
                  </a:cubicBezTo>
                  <a:cubicBezTo>
                    <a:pt x="2" y="5"/>
                    <a:pt x="2" y="5"/>
                    <a:pt x="2" y="5"/>
                  </a:cubicBezTo>
                  <a:cubicBezTo>
                    <a:pt x="2" y="5"/>
                    <a:pt x="2" y="3"/>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3" name="Google Shape;163;p25"/>
            <p:cNvSpPr/>
            <p:nvPr/>
          </p:nvSpPr>
          <p:spPr>
            <a:xfrm>
              <a:off x="9755659" y="4794251"/>
              <a:ext cx="296863" cy="39688"/>
            </a:xfrm>
            <a:custGeom>
              <a:rect b="b" l="l" r="r" t="t"/>
              <a:pathLst>
                <a:path extrusionOk="0" h="12" w="90">
                  <a:moveTo>
                    <a:pt x="90" y="0"/>
                  </a:moveTo>
                  <a:cubicBezTo>
                    <a:pt x="45" y="3"/>
                    <a:pt x="10" y="7"/>
                    <a:pt x="1" y="9"/>
                  </a:cubicBezTo>
                  <a:cubicBezTo>
                    <a:pt x="1" y="10"/>
                    <a:pt x="0" y="11"/>
                    <a:pt x="0" y="12"/>
                  </a:cubicBezTo>
                  <a:cubicBezTo>
                    <a:pt x="1" y="11"/>
                    <a:pt x="6" y="11"/>
                    <a:pt x="12" y="10"/>
                  </a:cubicBezTo>
                  <a:cubicBezTo>
                    <a:pt x="27" y="8"/>
                    <a:pt x="54" y="5"/>
                    <a:pt x="87" y="3"/>
                  </a:cubicBezTo>
                  <a:cubicBezTo>
                    <a:pt x="88" y="2"/>
                    <a:pt x="89" y="1"/>
                    <a:pt x="90" y="1"/>
                  </a:cubicBezTo>
                  <a:cubicBezTo>
                    <a:pt x="90" y="0"/>
                    <a:pt x="90" y="0"/>
                    <a:pt x="9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 name="Google Shape;164;p25"/>
            <p:cNvSpPr/>
            <p:nvPr/>
          </p:nvSpPr>
          <p:spPr>
            <a:xfrm>
              <a:off x="10052522" y="4794251"/>
              <a:ext cx="0" cy="3175"/>
            </a:xfrm>
            <a:custGeom>
              <a:rect b="b" l="l" r="r" t="t"/>
              <a:pathLst>
                <a:path extrusionOk="0" h="1" w="120000">
                  <a:moveTo>
                    <a:pt x="0" y="0"/>
                  </a:moveTo>
                  <a:cubicBezTo>
                    <a:pt x="0" y="0"/>
                    <a:pt x="0" y="0"/>
                    <a:pt x="0" y="0"/>
                  </a:cubicBezTo>
                  <a:cubicBezTo>
                    <a:pt x="0" y="0"/>
                    <a:pt x="0" y="0"/>
                    <a:pt x="0" y="1"/>
                  </a:cubicBezTo>
                  <a:cubicBezTo>
                    <a:pt x="0" y="0"/>
                    <a:pt x="0" y="0"/>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5" name="Google Shape;165;p25"/>
            <p:cNvSpPr/>
            <p:nvPr/>
          </p:nvSpPr>
          <p:spPr>
            <a:xfrm>
              <a:off x="9746134" y="4824413"/>
              <a:ext cx="12700" cy="9525"/>
            </a:xfrm>
            <a:custGeom>
              <a:rect b="b" l="l" r="r" t="t"/>
              <a:pathLst>
                <a:path extrusionOk="0" h="3" w="4">
                  <a:moveTo>
                    <a:pt x="4" y="0"/>
                  </a:moveTo>
                  <a:cubicBezTo>
                    <a:pt x="2" y="0"/>
                    <a:pt x="2" y="0"/>
                    <a:pt x="2" y="0"/>
                  </a:cubicBezTo>
                  <a:cubicBezTo>
                    <a:pt x="1" y="0"/>
                    <a:pt x="0" y="1"/>
                    <a:pt x="0" y="1"/>
                  </a:cubicBezTo>
                  <a:cubicBezTo>
                    <a:pt x="1" y="2"/>
                    <a:pt x="1" y="3"/>
                    <a:pt x="2" y="3"/>
                  </a:cubicBezTo>
                  <a:cubicBezTo>
                    <a:pt x="2" y="3"/>
                    <a:pt x="2" y="3"/>
                    <a:pt x="2" y="3"/>
                  </a:cubicBezTo>
                  <a:cubicBezTo>
                    <a:pt x="2" y="3"/>
                    <a:pt x="2" y="3"/>
                    <a:pt x="3" y="3"/>
                  </a:cubicBezTo>
                  <a:cubicBezTo>
                    <a:pt x="3" y="2"/>
                    <a:pt x="4" y="1"/>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6" name="Google Shape;166;p25"/>
            <p:cNvSpPr/>
            <p:nvPr/>
          </p:nvSpPr>
          <p:spPr>
            <a:xfrm>
              <a:off x="9517534" y="4824413"/>
              <a:ext cx="119063" cy="334963"/>
            </a:xfrm>
            <a:custGeom>
              <a:rect b="b" l="l" r="r" t="t"/>
              <a:pathLst>
                <a:path extrusionOk="0" h="102" w="36">
                  <a:moveTo>
                    <a:pt x="36" y="102"/>
                  </a:moveTo>
                  <a:cubicBezTo>
                    <a:pt x="36" y="102"/>
                    <a:pt x="36" y="102"/>
                    <a:pt x="36" y="102"/>
                  </a:cubicBezTo>
                  <a:cubicBezTo>
                    <a:pt x="36" y="102"/>
                    <a:pt x="36" y="102"/>
                    <a:pt x="36" y="102"/>
                  </a:cubicBezTo>
                  <a:moveTo>
                    <a:pt x="2" y="0"/>
                  </a:moveTo>
                  <a:cubicBezTo>
                    <a:pt x="1" y="1"/>
                    <a:pt x="1" y="3"/>
                    <a:pt x="0" y="4"/>
                  </a:cubicBezTo>
                  <a:cubicBezTo>
                    <a:pt x="13" y="56"/>
                    <a:pt x="31" y="97"/>
                    <a:pt x="33" y="102"/>
                  </a:cubicBezTo>
                  <a:cubicBezTo>
                    <a:pt x="34" y="101"/>
                    <a:pt x="34" y="99"/>
                    <a:pt x="35" y="98"/>
                  </a:cubicBezTo>
                  <a:cubicBezTo>
                    <a:pt x="35" y="98"/>
                    <a:pt x="34" y="97"/>
                    <a:pt x="34" y="97"/>
                  </a:cubicBezTo>
                  <a:cubicBezTo>
                    <a:pt x="29" y="84"/>
                    <a:pt x="13" y="46"/>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7" name="Google Shape;167;p25"/>
            <p:cNvSpPr/>
            <p:nvPr/>
          </p:nvSpPr>
          <p:spPr>
            <a:xfrm>
              <a:off x="9627072" y="5146676"/>
              <a:ext cx="9525" cy="15875"/>
            </a:xfrm>
            <a:custGeom>
              <a:rect b="b" l="l" r="r" t="t"/>
              <a:pathLst>
                <a:path extrusionOk="0" h="5" w="3">
                  <a:moveTo>
                    <a:pt x="2" y="0"/>
                  </a:moveTo>
                  <a:cubicBezTo>
                    <a:pt x="1" y="1"/>
                    <a:pt x="1" y="3"/>
                    <a:pt x="0" y="4"/>
                  </a:cubicBezTo>
                  <a:cubicBezTo>
                    <a:pt x="1" y="4"/>
                    <a:pt x="1" y="4"/>
                    <a:pt x="1" y="4"/>
                  </a:cubicBezTo>
                  <a:cubicBezTo>
                    <a:pt x="1" y="5"/>
                    <a:pt x="1" y="5"/>
                    <a:pt x="2" y="5"/>
                  </a:cubicBezTo>
                  <a:cubicBezTo>
                    <a:pt x="2" y="5"/>
                    <a:pt x="2" y="5"/>
                    <a:pt x="2" y="5"/>
                  </a:cubicBezTo>
                  <a:cubicBezTo>
                    <a:pt x="3" y="5"/>
                    <a:pt x="3" y="5"/>
                    <a:pt x="3" y="4"/>
                  </a:cubicBezTo>
                  <a:cubicBezTo>
                    <a:pt x="3" y="4"/>
                    <a:pt x="3" y="4"/>
                    <a:pt x="3" y="4"/>
                  </a:cubicBezTo>
                  <a:cubicBezTo>
                    <a:pt x="3" y="4"/>
                    <a:pt x="3" y="4"/>
                    <a:pt x="3" y="3"/>
                  </a:cubicBezTo>
                  <a:cubicBezTo>
                    <a:pt x="3" y="3"/>
                    <a:pt x="3" y="3"/>
                    <a:pt x="3" y="3"/>
                  </a:cubicBezTo>
                  <a:cubicBezTo>
                    <a:pt x="3" y="3"/>
                    <a:pt x="3" y="2"/>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8" name="Google Shape;168;p25"/>
            <p:cNvSpPr/>
            <p:nvPr/>
          </p:nvSpPr>
          <p:spPr>
            <a:xfrm>
              <a:off x="9636597" y="5440363"/>
              <a:ext cx="39688" cy="19050"/>
            </a:xfrm>
            <a:custGeom>
              <a:rect b="b" l="l" r="r" t="t"/>
              <a:pathLst>
                <a:path extrusionOk="0" h="6" w="12">
                  <a:moveTo>
                    <a:pt x="12" y="0"/>
                  </a:moveTo>
                  <a:cubicBezTo>
                    <a:pt x="8" y="1"/>
                    <a:pt x="3" y="2"/>
                    <a:pt x="0" y="4"/>
                  </a:cubicBezTo>
                  <a:cubicBezTo>
                    <a:pt x="0" y="5"/>
                    <a:pt x="0" y="5"/>
                    <a:pt x="1" y="6"/>
                  </a:cubicBezTo>
                  <a:cubicBezTo>
                    <a:pt x="4" y="5"/>
                    <a:pt x="7" y="4"/>
                    <a:pt x="11" y="3"/>
                  </a:cubicBezTo>
                  <a:cubicBezTo>
                    <a:pt x="12" y="2"/>
                    <a:pt x="12" y="1"/>
                    <a:pt x="1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9" name="Google Shape;169;p25"/>
            <p:cNvSpPr/>
            <p:nvPr/>
          </p:nvSpPr>
          <p:spPr>
            <a:xfrm>
              <a:off x="9617547" y="4392613"/>
              <a:ext cx="1558925" cy="1412875"/>
            </a:xfrm>
            <a:custGeom>
              <a:rect b="b" l="l" r="r" t="t"/>
              <a:pathLst>
                <a:path extrusionOk="0" h="429" w="473">
                  <a:moveTo>
                    <a:pt x="0" y="429"/>
                  </a:moveTo>
                  <a:cubicBezTo>
                    <a:pt x="0" y="429"/>
                    <a:pt x="0" y="0"/>
                    <a:pt x="473" y="12"/>
                  </a:cubicBezTo>
                  <a:cubicBezTo>
                    <a:pt x="473" y="12"/>
                    <a:pt x="401" y="292"/>
                    <a:pt x="162" y="429"/>
                  </a:cubicBezTo>
                  <a:cubicBezTo>
                    <a:pt x="0" y="429"/>
                    <a:pt x="0" y="429"/>
                    <a:pt x="0" y="429"/>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0" name="Google Shape;170;p25"/>
            <p:cNvSpPr/>
            <p:nvPr/>
          </p:nvSpPr>
          <p:spPr>
            <a:xfrm>
              <a:off x="9871547" y="4432301"/>
              <a:ext cx="1304925" cy="1373188"/>
            </a:xfrm>
            <a:custGeom>
              <a:rect b="b" l="l" r="r" t="t"/>
              <a:pathLst>
                <a:path extrusionOk="0" h="417" w="396">
                  <a:moveTo>
                    <a:pt x="51" y="305"/>
                  </a:moveTo>
                  <a:cubicBezTo>
                    <a:pt x="31" y="340"/>
                    <a:pt x="13" y="377"/>
                    <a:pt x="0" y="417"/>
                  </a:cubicBezTo>
                  <a:cubicBezTo>
                    <a:pt x="0" y="417"/>
                    <a:pt x="0" y="417"/>
                    <a:pt x="0" y="417"/>
                  </a:cubicBezTo>
                  <a:cubicBezTo>
                    <a:pt x="3" y="417"/>
                    <a:pt x="3" y="417"/>
                    <a:pt x="3" y="417"/>
                  </a:cubicBezTo>
                  <a:cubicBezTo>
                    <a:pt x="7" y="404"/>
                    <a:pt x="12" y="390"/>
                    <a:pt x="18" y="378"/>
                  </a:cubicBezTo>
                  <a:cubicBezTo>
                    <a:pt x="17" y="378"/>
                    <a:pt x="17" y="378"/>
                    <a:pt x="17" y="378"/>
                  </a:cubicBezTo>
                  <a:cubicBezTo>
                    <a:pt x="17" y="378"/>
                    <a:pt x="17" y="378"/>
                    <a:pt x="17" y="378"/>
                  </a:cubicBezTo>
                  <a:cubicBezTo>
                    <a:pt x="17" y="378"/>
                    <a:pt x="17" y="378"/>
                    <a:pt x="17" y="378"/>
                  </a:cubicBezTo>
                  <a:cubicBezTo>
                    <a:pt x="17" y="378"/>
                    <a:pt x="17" y="378"/>
                    <a:pt x="17" y="378"/>
                  </a:cubicBezTo>
                  <a:cubicBezTo>
                    <a:pt x="16" y="378"/>
                    <a:pt x="15" y="378"/>
                    <a:pt x="15" y="377"/>
                  </a:cubicBezTo>
                  <a:cubicBezTo>
                    <a:pt x="15" y="376"/>
                    <a:pt x="15" y="375"/>
                    <a:pt x="16" y="375"/>
                  </a:cubicBezTo>
                  <a:cubicBezTo>
                    <a:pt x="16" y="375"/>
                    <a:pt x="17" y="375"/>
                    <a:pt x="19" y="374"/>
                  </a:cubicBezTo>
                  <a:cubicBezTo>
                    <a:pt x="29" y="351"/>
                    <a:pt x="41" y="328"/>
                    <a:pt x="54" y="307"/>
                  </a:cubicBezTo>
                  <a:cubicBezTo>
                    <a:pt x="54" y="307"/>
                    <a:pt x="53" y="307"/>
                    <a:pt x="53" y="307"/>
                  </a:cubicBezTo>
                  <a:cubicBezTo>
                    <a:pt x="53" y="307"/>
                    <a:pt x="53" y="307"/>
                    <a:pt x="53" y="307"/>
                  </a:cubicBezTo>
                  <a:cubicBezTo>
                    <a:pt x="52" y="307"/>
                    <a:pt x="51" y="307"/>
                    <a:pt x="51" y="306"/>
                  </a:cubicBezTo>
                  <a:cubicBezTo>
                    <a:pt x="51" y="306"/>
                    <a:pt x="51" y="306"/>
                    <a:pt x="51" y="305"/>
                  </a:cubicBezTo>
                  <a:moveTo>
                    <a:pt x="168" y="160"/>
                  </a:moveTo>
                  <a:cubicBezTo>
                    <a:pt x="127" y="200"/>
                    <a:pt x="87" y="247"/>
                    <a:pt x="53" y="302"/>
                  </a:cubicBezTo>
                  <a:cubicBezTo>
                    <a:pt x="54" y="304"/>
                    <a:pt x="54" y="305"/>
                    <a:pt x="54" y="305"/>
                  </a:cubicBezTo>
                  <a:cubicBezTo>
                    <a:pt x="54" y="306"/>
                    <a:pt x="54" y="306"/>
                    <a:pt x="54" y="306"/>
                  </a:cubicBezTo>
                  <a:cubicBezTo>
                    <a:pt x="68" y="283"/>
                    <a:pt x="83" y="261"/>
                    <a:pt x="99" y="240"/>
                  </a:cubicBezTo>
                  <a:cubicBezTo>
                    <a:pt x="99" y="240"/>
                    <a:pt x="99" y="240"/>
                    <a:pt x="99" y="240"/>
                  </a:cubicBezTo>
                  <a:cubicBezTo>
                    <a:pt x="99" y="240"/>
                    <a:pt x="99" y="240"/>
                    <a:pt x="99" y="240"/>
                  </a:cubicBezTo>
                  <a:cubicBezTo>
                    <a:pt x="98" y="240"/>
                    <a:pt x="97" y="239"/>
                    <a:pt x="97" y="239"/>
                  </a:cubicBezTo>
                  <a:cubicBezTo>
                    <a:pt x="97" y="238"/>
                    <a:pt x="98" y="237"/>
                    <a:pt x="99" y="237"/>
                  </a:cubicBezTo>
                  <a:cubicBezTo>
                    <a:pt x="99" y="237"/>
                    <a:pt x="100" y="237"/>
                    <a:pt x="102" y="237"/>
                  </a:cubicBezTo>
                  <a:cubicBezTo>
                    <a:pt x="123" y="209"/>
                    <a:pt x="146" y="184"/>
                    <a:pt x="170" y="161"/>
                  </a:cubicBezTo>
                  <a:cubicBezTo>
                    <a:pt x="170" y="162"/>
                    <a:pt x="169" y="162"/>
                    <a:pt x="169" y="162"/>
                  </a:cubicBezTo>
                  <a:cubicBezTo>
                    <a:pt x="169" y="162"/>
                    <a:pt x="169" y="162"/>
                    <a:pt x="169" y="162"/>
                  </a:cubicBezTo>
                  <a:cubicBezTo>
                    <a:pt x="168" y="162"/>
                    <a:pt x="168" y="161"/>
                    <a:pt x="168" y="160"/>
                  </a:cubicBezTo>
                  <a:cubicBezTo>
                    <a:pt x="168" y="160"/>
                    <a:pt x="168" y="160"/>
                    <a:pt x="168" y="160"/>
                  </a:cubicBezTo>
                  <a:moveTo>
                    <a:pt x="393" y="0"/>
                  </a:moveTo>
                  <a:cubicBezTo>
                    <a:pt x="375" y="8"/>
                    <a:pt x="271" y="60"/>
                    <a:pt x="171" y="157"/>
                  </a:cubicBezTo>
                  <a:cubicBezTo>
                    <a:pt x="170" y="159"/>
                    <a:pt x="170" y="160"/>
                    <a:pt x="170" y="160"/>
                  </a:cubicBezTo>
                  <a:cubicBezTo>
                    <a:pt x="170" y="160"/>
                    <a:pt x="170" y="160"/>
                    <a:pt x="170" y="160"/>
                  </a:cubicBezTo>
                  <a:cubicBezTo>
                    <a:pt x="170" y="160"/>
                    <a:pt x="170" y="160"/>
                    <a:pt x="170" y="160"/>
                  </a:cubicBezTo>
                  <a:cubicBezTo>
                    <a:pt x="170" y="161"/>
                    <a:pt x="170" y="161"/>
                    <a:pt x="170" y="161"/>
                  </a:cubicBezTo>
                  <a:cubicBezTo>
                    <a:pt x="192" y="140"/>
                    <a:pt x="213" y="121"/>
                    <a:pt x="235" y="104"/>
                  </a:cubicBezTo>
                  <a:cubicBezTo>
                    <a:pt x="239" y="101"/>
                    <a:pt x="243" y="98"/>
                    <a:pt x="247" y="94"/>
                  </a:cubicBezTo>
                  <a:cubicBezTo>
                    <a:pt x="247" y="94"/>
                    <a:pt x="247" y="94"/>
                    <a:pt x="247" y="94"/>
                  </a:cubicBezTo>
                  <a:cubicBezTo>
                    <a:pt x="247" y="94"/>
                    <a:pt x="247" y="94"/>
                    <a:pt x="247" y="94"/>
                  </a:cubicBezTo>
                  <a:cubicBezTo>
                    <a:pt x="246" y="94"/>
                    <a:pt x="246" y="94"/>
                    <a:pt x="246" y="93"/>
                  </a:cubicBezTo>
                  <a:cubicBezTo>
                    <a:pt x="245" y="92"/>
                    <a:pt x="246" y="92"/>
                    <a:pt x="247" y="92"/>
                  </a:cubicBezTo>
                  <a:cubicBezTo>
                    <a:pt x="247" y="92"/>
                    <a:pt x="248" y="92"/>
                    <a:pt x="251" y="91"/>
                  </a:cubicBezTo>
                  <a:cubicBezTo>
                    <a:pt x="288" y="63"/>
                    <a:pt x="322" y="42"/>
                    <a:pt x="348" y="27"/>
                  </a:cubicBezTo>
                  <a:cubicBezTo>
                    <a:pt x="363" y="18"/>
                    <a:pt x="375" y="12"/>
                    <a:pt x="383" y="7"/>
                  </a:cubicBezTo>
                  <a:cubicBezTo>
                    <a:pt x="388" y="5"/>
                    <a:pt x="391" y="4"/>
                    <a:pt x="393" y="3"/>
                  </a:cubicBezTo>
                  <a:cubicBezTo>
                    <a:pt x="394" y="2"/>
                    <a:pt x="395" y="2"/>
                    <a:pt x="395" y="2"/>
                  </a:cubicBezTo>
                  <a:cubicBezTo>
                    <a:pt x="396" y="0"/>
                    <a:pt x="396" y="0"/>
                    <a:pt x="396" y="0"/>
                  </a:cubicBezTo>
                  <a:cubicBezTo>
                    <a:pt x="395" y="0"/>
                    <a:pt x="394" y="0"/>
                    <a:pt x="39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1" name="Google Shape;171;p25"/>
            <p:cNvSpPr/>
            <p:nvPr/>
          </p:nvSpPr>
          <p:spPr>
            <a:xfrm>
              <a:off x="10685934" y="4727576"/>
              <a:ext cx="376238" cy="26988"/>
            </a:xfrm>
            <a:custGeom>
              <a:rect b="b" l="l" r="r" t="t"/>
              <a:pathLst>
                <a:path extrusionOk="0" h="8" w="114">
                  <a:moveTo>
                    <a:pt x="38" y="0"/>
                  </a:moveTo>
                  <a:cubicBezTo>
                    <a:pt x="23" y="0"/>
                    <a:pt x="11" y="1"/>
                    <a:pt x="4" y="1"/>
                  </a:cubicBezTo>
                  <a:cubicBezTo>
                    <a:pt x="3" y="2"/>
                    <a:pt x="2" y="3"/>
                    <a:pt x="0" y="4"/>
                  </a:cubicBezTo>
                  <a:cubicBezTo>
                    <a:pt x="1" y="4"/>
                    <a:pt x="2" y="4"/>
                    <a:pt x="3" y="4"/>
                  </a:cubicBezTo>
                  <a:cubicBezTo>
                    <a:pt x="8" y="4"/>
                    <a:pt x="21" y="3"/>
                    <a:pt x="38" y="3"/>
                  </a:cubicBezTo>
                  <a:cubicBezTo>
                    <a:pt x="59" y="3"/>
                    <a:pt x="85" y="4"/>
                    <a:pt x="112" y="8"/>
                  </a:cubicBezTo>
                  <a:cubicBezTo>
                    <a:pt x="113" y="7"/>
                    <a:pt x="113" y="7"/>
                    <a:pt x="114" y="6"/>
                  </a:cubicBezTo>
                  <a:cubicBezTo>
                    <a:pt x="113" y="6"/>
                    <a:pt x="113" y="6"/>
                    <a:pt x="113" y="6"/>
                  </a:cubicBezTo>
                  <a:cubicBezTo>
                    <a:pt x="85" y="1"/>
                    <a:pt x="59" y="0"/>
                    <a:pt x="3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2" name="Google Shape;172;p25"/>
            <p:cNvSpPr/>
            <p:nvPr/>
          </p:nvSpPr>
          <p:spPr>
            <a:xfrm>
              <a:off x="10679584" y="4730751"/>
              <a:ext cx="19050" cy="11113"/>
            </a:xfrm>
            <a:custGeom>
              <a:rect b="b" l="l" r="r" t="t"/>
              <a:pathLst>
                <a:path extrusionOk="0" h="3" w="6">
                  <a:moveTo>
                    <a:pt x="6" y="0"/>
                  </a:moveTo>
                  <a:cubicBezTo>
                    <a:pt x="3" y="1"/>
                    <a:pt x="2" y="1"/>
                    <a:pt x="2" y="1"/>
                  </a:cubicBezTo>
                  <a:cubicBezTo>
                    <a:pt x="1" y="1"/>
                    <a:pt x="0" y="1"/>
                    <a:pt x="1" y="2"/>
                  </a:cubicBezTo>
                  <a:cubicBezTo>
                    <a:pt x="1" y="3"/>
                    <a:pt x="1" y="3"/>
                    <a:pt x="2" y="3"/>
                  </a:cubicBezTo>
                  <a:cubicBezTo>
                    <a:pt x="2" y="3"/>
                    <a:pt x="2" y="3"/>
                    <a:pt x="2" y="3"/>
                  </a:cubicBezTo>
                  <a:cubicBezTo>
                    <a:pt x="2" y="3"/>
                    <a:pt x="2" y="3"/>
                    <a:pt x="2" y="3"/>
                  </a:cubicBezTo>
                  <a:cubicBezTo>
                    <a:pt x="4" y="2"/>
                    <a:pt x="5" y="1"/>
                    <a:pt x="6"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3" name="Google Shape;173;p25"/>
            <p:cNvSpPr/>
            <p:nvPr/>
          </p:nvSpPr>
          <p:spPr>
            <a:xfrm>
              <a:off x="10425584" y="4510088"/>
              <a:ext cx="122238" cy="452438"/>
            </a:xfrm>
            <a:custGeom>
              <a:rect b="b" l="l" r="r" t="t"/>
              <a:pathLst>
                <a:path extrusionOk="0" h="137" w="37">
                  <a:moveTo>
                    <a:pt x="2" y="137"/>
                  </a:moveTo>
                  <a:cubicBezTo>
                    <a:pt x="2" y="137"/>
                    <a:pt x="2" y="137"/>
                    <a:pt x="2" y="137"/>
                  </a:cubicBezTo>
                  <a:cubicBezTo>
                    <a:pt x="2" y="137"/>
                    <a:pt x="2" y="137"/>
                    <a:pt x="2" y="137"/>
                  </a:cubicBezTo>
                  <a:moveTo>
                    <a:pt x="37" y="0"/>
                  </a:moveTo>
                  <a:cubicBezTo>
                    <a:pt x="35" y="0"/>
                    <a:pt x="34" y="1"/>
                    <a:pt x="33" y="1"/>
                  </a:cubicBezTo>
                  <a:cubicBezTo>
                    <a:pt x="18" y="21"/>
                    <a:pt x="10" y="54"/>
                    <a:pt x="6" y="82"/>
                  </a:cubicBezTo>
                  <a:cubicBezTo>
                    <a:pt x="1" y="109"/>
                    <a:pt x="0" y="132"/>
                    <a:pt x="0" y="136"/>
                  </a:cubicBezTo>
                  <a:cubicBezTo>
                    <a:pt x="1" y="135"/>
                    <a:pt x="2" y="134"/>
                    <a:pt x="3" y="133"/>
                  </a:cubicBezTo>
                  <a:cubicBezTo>
                    <a:pt x="3" y="133"/>
                    <a:pt x="3" y="132"/>
                    <a:pt x="3" y="132"/>
                  </a:cubicBezTo>
                  <a:cubicBezTo>
                    <a:pt x="3" y="123"/>
                    <a:pt x="5" y="98"/>
                    <a:pt x="10" y="72"/>
                  </a:cubicBezTo>
                  <a:cubicBezTo>
                    <a:pt x="15" y="45"/>
                    <a:pt x="24" y="17"/>
                    <a:pt x="36" y="1"/>
                  </a:cubicBezTo>
                  <a:cubicBezTo>
                    <a:pt x="37" y="1"/>
                    <a:pt x="37" y="0"/>
                    <a:pt x="37"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4" name="Google Shape;174;p25"/>
            <p:cNvSpPr/>
            <p:nvPr/>
          </p:nvSpPr>
          <p:spPr>
            <a:xfrm>
              <a:off x="10425584" y="4948238"/>
              <a:ext cx="9525" cy="17463"/>
            </a:xfrm>
            <a:custGeom>
              <a:rect b="b" l="l" r="r" t="t"/>
              <a:pathLst>
                <a:path extrusionOk="0" h="5" w="3">
                  <a:moveTo>
                    <a:pt x="3" y="0"/>
                  </a:moveTo>
                  <a:cubicBezTo>
                    <a:pt x="2" y="1"/>
                    <a:pt x="1" y="2"/>
                    <a:pt x="0" y="3"/>
                  </a:cubicBezTo>
                  <a:cubicBezTo>
                    <a:pt x="0" y="3"/>
                    <a:pt x="0" y="3"/>
                    <a:pt x="0" y="3"/>
                  </a:cubicBezTo>
                  <a:cubicBezTo>
                    <a:pt x="0" y="4"/>
                    <a:pt x="0" y="5"/>
                    <a:pt x="1" y="5"/>
                  </a:cubicBezTo>
                  <a:cubicBezTo>
                    <a:pt x="1" y="5"/>
                    <a:pt x="1" y="5"/>
                    <a:pt x="1" y="5"/>
                  </a:cubicBezTo>
                  <a:cubicBezTo>
                    <a:pt x="1" y="5"/>
                    <a:pt x="2" y="5"/>
                    <a:pt x="2" y="4"/>
                  </a:cubicBezTo>
                  <a:cubicBezTo>
                    <a:pt x="2" y="4"/>
                    <a:pt x="2" y="4"/>
                    <a:pt x="2" y="4"/>
                  </a:cubicBezTo>
                  <a:cubicBezTo>
                    <a:pt x="2" y="4"/>
                    <a:pt x="2" y="4"/>
                    <a:pt x="2" y="3"/>
                  </a:cubicBezTo>
                  <a:cubicBezTo>
                    <a:pt x="2" y="3"/>
                    <a:pt x="2" y="3"/>
                    <a:pt x="2" y="3"/>
                  </a:cubicBezTo>
                  <a:cubicBezTo>
                    <a:pt x="2" y="3"/>
                    <a:pt x="2" y="2"/>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5" name="Google Shape;175;p25"/>
            <p:cNvSpPr/>
            <p:nvPr/>
          </p:nvSpPr>
          <p:spPr>
            <a:xfrm>
              <a:off x="10196984" y="5205413"/>
              <a:ext cx="574675" cy="42863"/>
            </a:xfrm>
            <a:custGeom>
              <a:rect b="b" l="l" r="r" t="t"/>
              <a:pathLst>
                <a:path extrusionOk="0" h="13" w="174">
                  <a:moveTo>
                    <a:pt x="63" y="0"/>
                  </a:moveTo>
                  <a:cubicBezTo>
                    <a:pt x="34" y="0"/>
                    <a:pt x="11" y="1"/>
                    <a:pt x="3" y="2"/>
                  </a:cubicBezTo>
                  <a:cubicBezTo>
                    <a:pt x="2" y="3"/>
                    <a:pt x="1" y="4"/>
                    <a:pt x="0" y="5"/>
                  </a:cubicBezTo>
                  <a:cubicBezTo>
                    <a:pt x="1" y="5"/>
                    <a:pt x="3" y="5"/>
                    <a:pt x="5" y="5"/>
                  </a:cubicBezTo>
                  <a:cubicBezTo>
                    <a:pt x="14" y="4"/>
                    <a:pt x="36" y="2"/>
                    <a:pt x="63" y="2"/>
                  </a:cubicBezTo>
                  <a:cubicBezTo>
                    <a:pt x="63" y="2"/>
                    <a:pt x="63" y="2"/>
                    <a:pt x="63" y="2"/>
                  </a:cubicBezTo>
                  <a:cubicBezTo>
                    <a:pt x="97" y="2"/>
                    <a:pt x="138" y="5"/>
                    <a:pt x="173" y="13"/>
                  </a:cubicBezTo>
                  <a:cubicBezTo>
                    <a:pt x="173" y="13"/>
                    <a:pt x="174" y="12"/>
                    <a:pt x="174" y="11"/>
                  </a:cubicBezTo>
                  <a:cubicBezTo>
                    <a:pt x="174" y="11"/>
                    <a:pt x="174" y="11"/>
                    <a:pt x="174" y="11"/>
                  </a:cubicBezTo>
                  <a:cubicBezTo>
                    <a:pt x="139" y="2"/>
                    <a:pt x="97" y="0"/>
                    <a:pt x="6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6" name="Google Shape;176;p25"/>
            <p:cNvSpPr/>
            <p:nvPr/>
          </p:nvSpPr>
          <p:spPr>
            <a:xfrm>
              <a:off x="10190634" y="5211763"/>
              <a:ext cx="17463" cy="11113"/>
            </a:xfrm>
            <a:custGeom>
              <a:rect b="b" l="l" r="r" t="t"/>
              <a:pathLst>
                <a:path extrusionOk="0" h="3" w="5">
                  <a:moveTo>
                    <a:pt x="5" y="0"/>
                  </a:moveTo>
                  <a:cubicBezTo>
                    <a:pt x="3" y="0"/>
                    <a:pt x="2" y="0"/>
                    <a:pt x="2" y="0"/>
                  </a:cubicBezTo>
                  <a:cubicBezTo>
                    <a:pt x="1" y="0"/>
                    <a:pt x="0" y="1"/>
                    <a:pt x="0" y="2"/>
                  </a:cubicBezTo>
                  <a:cubicBezTo>
                    <a:pt x="0" y="2"/>
                    <a:pt x="1" y="3"/>
                    <a:pt x="2" y="3"/>
                  </a:cubicBezTo>
                  <a:cubicBezTo>
                    <a:pt x="2" y="3"/>
                    <a:pt x="2" y="3"/>
                    <a:pt x="2" y="3"/>
                  </a:cubicBezTo>
                  <a:cubicBezTo>
                    <a:pt x="2" y="3"/>
                    <a:pt x="2" y="3"/>
                    <a:pt x="2" y="3"/>
                  </a:cubicBezTo>
                  <a:cubicBezTo>
                    <a:pt x="3" y="2"/>
                    <a:pt x="4" y="1"/>
                    <a:pt x="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7" name="Google Shape;177;p25"/>
            <p:cNvSpPr/>
            <p:nvPr/>
          </p:nvSpPr>
          <p:spPr>
            <a:xfrm>
              <a:off x="10016009" y="4773613"/>
              <a:ext cx="63500" cy="669925"/>
            </a:xfrm>
            <a:custGeom>
              <a:rect b="b" l="l" r="r" t="t"/>
              <a:pathLst>
                <a:path extrusionOk="0" h="203" w="19">
                  <a:moveTo>
                    <a:pt x="10" y="202"/>
                  </a:moveTo>
                  <a:cubicBezTo>
                    <a:pt x="10" y="202"/>
                    <a:pt x="10" y="202"/>
                    <a:pt x="10" y="203"/>
                  </a:cubicBezTo>
                  <a:cubicBezTo>
                    <a:pt x="10" y="202"/>
                    <a:pt x="10" y="202"/>
                    <a:pt x="10" y="202"/>
                  </a:cubicBezTo>
                  <a:moveTo>
                    <a:pt x="18" y="0"/>
                  </a:moveTo>
                  <a:cubicBezTo>
                    <a:pt x="17" y="1"/>
                    <a:pt x="16" y="1"/>
                    <a:pt x="15" y="2"/>
                  </a:cubicBezTo>
                  <a:cubicBezTo>
                    <a:pt x="4" y="40"/>
                    <a:pt x="0" y="81"/>
                    <a:pt x="0" y="115"/>
                  </a:cubicBezTo>
                  <a:cubicBezTo>
                    <a:pt x="0" y="161"/>
                    <a:pt x="6" y="197"/>
                    <a:pt x="7" y="201"/>
                  </a:cubicBezTo>
                  <a:cubicBezTo>
                    <a:pt x="8" y="200"/>
                    <a:pt x="9" y="199"/>
                    <a:pt x="9" y="198"/>
                  </a:cubicBezTo>
                  <a:cubicBezTo>
                    <a:pt x="9" y="197"/>
                    <a:pt x="9" y="196"/>
                    <a:pt x="9" y="195"/>
                  </a:cubicBezTo>
                  <a:cubicBezTo>
                    <a:pt x="7" y="182"/>
                    <a:pt x="3" y="152"/>
                    <a:pt x="3" y="115"/>
                  </a:cubicBezTo>
                  <a:cubicBezTo>
                    <a:pt x="3" y="80"/>
                    <a:pt x="7" y="39"/>
                    <a:pt x="18" y="1"/>
                  </a:cubicBezTo>
                  <a:cubicBezTo>
                    <a:pt x="19" y="0"/>
                    <a:pt x="19" y="0"/>
                    <a:pt x="18"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8" name="Google Shape;178;p25"/>
            <p:cNvSpPr/>
            <p:nvPr/>
          </p:nvSpPr>
          <p:spPr>
            <a:xfrm>
              <a:off x="10039822" y="5426076"/>
              <a:ext cx="9525" cy="17463"/>
            </a:xfrm>
            <a:custGeom>
              <a:rect b="b" l="l" r="r" t="t"/>
              <a:pathLst>
                <a:path extrusionOk="0" h="5" w="3">
                  <a:moveTo>
                    <a:pt x="2" y="0"/>
                  </a:moveTo>
                  <a:cubicBezTo>
                    <a:pt x="2" y="1"/>
                    <a:pt x="1" y="2"/>
                    <a:pt x="0" y="3"/>
                  </a:cubicBezTo>
                  <a:cubicBezTo>
                    <a:pt x="0" y="4"/>
                    <a:pt x="0" y="4"/>
                    <a:pt x="0" y="4"/>
                  </a:cubicBezTo>
                  <a:cubicBezTo>
                    <a:pt x="0" y="5"/>
                    <a:pt x="1" y="5"/>
                    <a:pt x="2" y="5"/>
                  </a:cubicBezTo>
                  <a:cubicBezTo>
                    <a:pt x="2" y="5"/>
                    <a:pt x="2" y="5"/>
                    <a:pt x="2" y="5"/>
                  </a:cubicBezTo>
                  <a:cubicBezTo>
                    <a:pt x="2" y="5"/>
                    <a:pt x="3" y="5"/>
                    <a:pt x="3" y="5"/>
                  </a:cubicBezTo>
                  <a:cubicBezTo>
                    <a:pt x="3" y="4"/>
                    <a:pt x="3" y="4"/>
                    <a:pt x="3" y="4"/>
                  </a:cubicBezTo>
                  <a:cubicBezTo>
                    <a:pt x="3" y="4"/>
                    <a:pt x="3" y="4"/>
                    <a:pt x="3" y="3"/>
                  </a:cubicBezTo>
                  <a:cubicBezTo>
                    <a:pt x="3" y="3"/>
                    <a:pt x="3" y="2"/>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9" name="Google Shape;179;p25"/>
            <p:cNvSpPr/>
            <p:nvPr/>
          </p:nvSpPr>
          <p:spPr>
            <a:xfrm>
              <a:off x="9930284" y="5618163"/>
              <a:ext cx="484188" cy="58738"/>
            </a:xfrm>
            <a:custGeom>
              <a:rect b="b" l="l" r="r" t="t"/>
              <a:pathLst>
                <a:path extrusionOk="0" h="18" w="147">
                  <a:moveTo>
                    <a:pt x="121" y="0"/>
                  </a:moveTo>
                  <a:cubicBezTo>
                    <a:pt x="60" y="0"/>
                    <a:pt x="13" y="11"/>
                    <a:pt x="1" y="14"/>
                  </a:cubicBezTo>
                  <a:cubicBezTo>
                    <a:pt x="0" y="16"/>
                    <a:pt x="0" y="17"/>
                    <a:pt x="0" y="18"/>
                  </a:cubicBezTo>
                  <a:cubicBezTo>
                    <a:pt x="0" y="18"/>
                    <a:pt x="1" y="17"/>
                    <a:pt x="1" y="17"/>
                  </a:cubicBezTo>
                  <a:cubicBezTo>
                    <a:pt x="12" y="14"/>
                    <a:pt x="59" y="3"/>
                    <a:pt x="121" y="3"/>
                  </a:cubicBezTo>
                  <a:cubicBezTo>
                    <a:pt x="129" y="3"/>
                    <a:pt x="137" y="3"/>
                    <a:pt x="145" y="3"/>
                  </a:cubicBezTo>
                  <a:cubicBezTo>
                    <a:pt x="146" y="3"/>
                    <a:pt x="147" y="2"/>
                    <a:pt x="147" y="1"/>
                  </a:cubicBezTo>
                  <a:cubicBezTo>
                    <a:pt x="147" y="1"/>
                    <a:pt x="147" y="1"/>
                    <a:pt x="146" y="1"/>
                  </a:cubicBezTo>
                  <a:cubicBezTo>
                    <a:pt x="138" y="0"/>
                    <a:pt x="129" y="0"/>
                    <a:pt x="12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0" name="Google Shape;180;p25"/>
            <p:cNvSpPr/>
            <p:nvPr/>
          </p:nvSpPr>
          <p:spPr>
            <a:xfrm>
              <a:off x="9920759" y="5664201"/>
              <a:ext cx="12700" cy="12700"/>
            </a:xfrm>
            <a:custGeom>
              <a:rect b="b" l="l" r="r" t="t"/>
              <a:pathLst>
                <a:path extrusionOk="0" h="4" w="4">
                  <a:moveTo>
                    <a:pt x="4" y="0"/>
                  </a:moveTo>
                  <a:cubicBezTo>
                    <a:pt x="2" y="1"/>
                    <a:pt x="1" y="1"/>
                    <a:pt x="1" y="1"/>
                  </a:cubicBezTo>
                  <a:cubicBezTo>
                    <a:pt x="0" y="1"/>
                    <a:pt x="0" y="2"/>
                    <a:pt x="0" y="3"/>
                  </a:cubicBezTo>
                  <a:cubicBezTo>
                    <a:pt x="0" y="4"/>
                    <a:pt x="1" y="4"/>
                    <a:pt x="2" y="4"/>
                  </a:cubicBezTo>
                  <a:cubicBezTo>
                    <a:pt x="2" y="4"/>
                    <a:pt x="2" y="4"/>
                    <a:pt x="2" y="4"/>
                  </a:cubicBezTo>
                  <a:cubicBezTo>
                    <a:pt x="2" y="4"/>
                    <a:pt x="2" y="4"/>
                    <a:pt x="2" y="4"/>
                  </a:cubicBezTo>
                  <a:cubicBezTo>
                    <a:pt x="2" y="4"/>
                    <a:pt x="2" y="4"/>
                    <a:pt x="3" y="4"/>
                  </a:cubicBezTo>
                  <a:cubicBezTo>
                    <a:pt x="3" y="3"/>
                    <a:pt x="3" y="2"/>
                    <a:pt x="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1" name="Google Shape;181;p25"/>
            <p:cNvSpPr/>
            <p:nvPr/>
          </p:nvSpPr>
          <p:spPr>
            <a:xfrm>
              <a:off x="8677747" y="3136901"/>
              <a:ext cx="995363" cy="2668588"/>
            </a:xfrm>
            <a:custGeom>
              <a:rect b="b" l="l" r="r" t="t"/>
              <a:pathLst>
                <a:path extrusionOk="0" h="810" w="302">
                  <a:moveTo>
                    <a:pt x="301" y="754"/>
                  </a:moveTo>
                  <a:cubicBezTo>
                    <a:pt x="302" y="775"/>
                    <a:pt x="292" y="797"/>
                    <a:pt x="276" y="810"/>
                  </a:cubicBezTo>
                  <a:cubicBezTo>
                    <a:pt x="59" y="810"/>
                    <a:pt x="59" y="810"/>
                    <a:pt x="59" y="810"/>
                  </a:cubicBezTo>
                  <a:cubicBezTo>
                    <a:pt x="35" y="789"/>
                    <a:pt x="20" y="758"/>
                    <a:pt x="11" y="727"/>
                  </a:cubicBezTo>
                  <a:cubicBezTo>
                    <a:pt x="0" y="689"/>
                    <a:pt x="4" y="648"/>
                    <a:pt x="23" y="613"/>
                  </a:cubicBezTo>
                  <a:cubicBezTo>
                    <a:pt x="32" y="595"/>
                    <a:pt x="45" y="579"/>
                    <a:pt x="50" y="559"/>
                  </a:cubicBezTo>
                  <a:cubicBezTo>
                    <a:pt x="55" y="542"/>
                    <a:pt x="53" y="524"/>
                    <a:pt x="49" y="507"/>
                  </a:cubicBezTo>
                  <a:cubicBezTo>
                    <a:pt x="46" y="496"/>
                    <a:pt x="42" y="485"/>
                    <a:pt x="39" y="475"/>
                  </a:cubicBezTo>
                  <a:cubicBezTo>
                    <a:pt x="29" y="446"/>
                    <a:pt x="18" y="417"/>
                    <a:pt x="25" y="388"/>
                  </a:cubicBezTo>
                  <a:cubicBezTo>
                    <a:pt x="33" y="355"/>
                    <a:pt x="62" y="331"/>
                    <a:pt x="79" y="301"/>
                  </a:cubicBezTo>
                  <a:cubicBezTo>
                    <a:pt x="101" y="265"/>
                    <a:pt x="103" y="221"/>
                    <a:pt x="106" y="179"/>
                  </a:cubicBezTo>
                  <a:cubicBezTo>
                    <a:pt x="108" y="136"/>
                    <a:pt x="112" y="92"/>
                    <a:pt x="135" y="57"/>
                  </a:cubicBezTo>
                  <a:cubicBezTo>
                    <a:pt x="159" y="21"/>
                    <a:pt x="208" y="0"/>
                    <a:pt x="245" y="21"/>
                  </a:cubicBezTo>
                  <a:cubicBezTo>
                    <a:pt x="273" y="38"/>
                    <a:pt x="284" y="75"/>
                    <a:pt x="281" y="108"/>
                  </a:cubicBezTo>
                  <a:cubicBezTo>
                    <a:pt x="279" y="141"/>
                    <a:pt x="265" y="172"/>
                    <a:pt x="255" y="203"/>
                  </a:cubicBezTo>
                  <a:cubicBezTo>
                    <a:pt x="244" y="235"/>
                    <a:pt x="238" y="269"/>
                    <a:pt x="249" y="300"/>
                  </a:cubicBezTo>
                  <a:cubicBezTo>
                    <a:pt x="259" y="327"/>
                    <a:pt x="281" y="347"/>
                    <a:pt x="289" y="374"/>
                  </a:cubicBezTo>
                  <a:cubicBezTo>
                    <a:pt x="299" y="405"/>
                    <a:pt x="289" y="439"/>
                    <a:pt x="276" y="469"/>
                  </a:cubicBezTo>
                  <a:cubicBezTo>
                    <a:pt x="275" y="471"/>
                    <a:pt x="274" y="473"/>
                    <a:pt x="273" y="475"/>
                  </a:cubicBezTo>
                  <a:cubicBezTo>
                    <a:pt x="268" y="485"/>
                    <a:pt x="263" y="496"/>
                    <a:pt x="259" y="507"/>
                  </a:cubicBezTo>
                  <a:cubicBezTo>
                    <a:pt x="252" y="525"/>
                    <a:pt x="246" y="543"/>
                    <a:pt x="245" y="561"/>
                  </a:cubicBezTo>
                  <a:cubicBezTo>
                    <a:pt x="244" y="595"/>
                    <a:pt x="257" y="627"/>
                    <a:pt x="271" y="658"/>
                  </a:cubicBezTo>
                  <a:cubicBezTo>
                    <a:pt x="286" y="689"/>
                    <a:pt x="300" y="720"/>
                    <a:pt x="301" y="754"/>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2" name="Google Shape;182;p25"/>
            <p:cNvSpPr/>
            <p:nvPr/>
          </p:nvSpPr>
          <p:spPr>
            <a:xfrm>
              <a:off x="9168284" y="5805488"/>
              <a:ext cx="55563" cy="30163"/>
            </a:xfrm>
            <a:custGeom>
              <a:rect b="b" l="l" r="r" t="t"/>
              <a:pathLst>
                <a:path extrusionOk="0" h="9" w="17">
                  <a:moveTo>
                    <a:pt x="17" y="0"/>
                  </a:moveTo>
                  <a:cubicBezTo>
                    <a:pt x="12" y="0"/>
                    <a:pt x="12" y="0"/>
                    <a:pt x="12" y="0"/>
                  </a:cubicBezTo>
                  <a:cubicBezTo>
                    <a:pt x="9" y="3"/>
                    <a:pt x="5" y="5"/>
                    <a:pt x="1" y="7"/>
                  </a:cubicBezTo>
                  <a:cubicBezTo>
                    <a:pt x="0" y="7"/>
                    <a:pt x="0" y="8"/>
                    <a:pt x="0" y="9"/>
                  </a:cubicBezTo>
                  <a:cubicBezTo>
                    <a:pt x="1" y="9"/>
                    <a:pt x="1" y="9"/>
                    <a:pt x="2" y="9"/>
                  </a:cubicBezTo>
                  <a:cubicBezTo>
                    <a:pt x="2" y="9"/>
                    <a:pt x="2" y="9"/>
                    <a:pt x="2" y="9"/>
                  </a:cubicBezTo>
                  <a:cubicBezTo>
                    <a:pt x="2" y="9"/>
                    <a:pt x="2" y="9"/>
                    <a:pt x="2" y="9"/>
                  </a:cubicBezTo>
                  <a:cubicBezTo>
                    <a:pt x="7" y="7"/>
                    <a:pt x="12" y="4"/>
                    <a:pt x="17" y="0"/>
                  </a:cubicBezTo>
                </a:path>
              </a:pathLst>
            </a:custGeom>
            <a:solidFill>
              <a:srgbClr val="A9A3F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3" name="Google Shape;183;p25"/>
            <p:cNvSpPr/>
            <p:nvPr/>
          </p:nvSpPr>
          <p:spPr>
            <a:xfrm>
              <a:off x="9138122" y="3284538"/>
              <a:ext cx="222250" cy="2520950"/>
            </a:xfrm>
            <a:custGeom>
              <a:rect b="b" l="l" r="r" t="t"/>
              <a:pathLst>
                <a:path extrusionOk="0" h="765" w="67">
                  <a:moveTo>
                    <a:pt x="66" y="0"/>
                  </a:moveTo>
                  <a:cubicBezTo>
                    <a:pt x="66" y="0"/>
                    <a:pt x="65" y="0"/>
                    <a:pt x="65" y="0"/>
                  </a:cubicBezTo>
                  <a:cubicBezTo>
                    <a:pt x="49" y="15"/>
                    <a:pt x="44" y="36"/>
                    <a:pt x="44" y="57"/>
                  </a:cubicBezTo>
                  <a:cubicBezTo>
                    <a:pt x="44" y="67"/>
                    <a:pt x="45" y="77"/>
                    <a:pt x="47" y="87"/>
                  </a:cubicBezTo>
                  <a:cubicBezTo>
                    <a:pt x="52" y="111"/>
                    <a:pt x="59" y="135"/>
                    <a:pt x="59" y="159"/>
                  </a:cubicBezTo>
                  <a:cubicBezTo>
                    <a:pt x="59" y="165"/>
                    <a:pt x="59" y="171"/>
                    <a:pt x="58" y="176"/>
                  </a:cubicBezTo>
                  <a:cubicBezTo>
                    <a:pt x="55" y="193"/>
                    <a:pt x="46" y="209"/>
                    <a:pt x="38" y="225"/>
                  </a:cubicBezTo>
                  <a:cubicBezTo>
                    <a:pt x="30" y="240"/>
                    <a:pt x="21" y="256"/>
                    <a:pt x="18" y="274"/>
                  </a:cubicBezTo>
                  <a:cubicBezTo>
                    <a:pt x="17" y="280"/>
                    <a:pt x="16" y="286"/>
                    <a:pt x="16" y="292"/>
                  </a:cubicBezTo>
                  <a:cubicBezTo>
                    <a:pt x="17" y="322"/>
                    <a:pt x="27" y="351"/>
                    <a:pt x="27" y="380"/>
                  </a:cubicBezTo>
                  <a:cubicBezTo>
                    <a:pt x="27" y="384"/>
                    <a:pt x="27" y="389"/>
                    <a:pt x="26" y="394"/>
                  </a:cubicBezTo>
                  <a:cubicBezTo>
                    <a:pt x="22" y="421"/>
                    <a:pt x="7" y="445"/>
                    <a:pt x="2" y="472"/>
                  </a:cubicBezTo>
                  <a:cubicBezTo>
                    <a:pt x="0" y="480"/>
                    <a:pt x="0" y="487"/>
                    <a:pt x="0" y="494"/>
                  </a:cubicBezTo>
                  <a:cubicBezTo>
                    <a:pt x="0" y="523"/>
                    <a:pt x="9" y="552"/>
                    <a:pt x="21" y="579"/>
                  </a:cubicBezTo>
                  <a:cubicBezTo>
                    <a:pt x="35" y="612"/>
                    <a:pt x="51" y="645"/>
                    <a:pt x="54" y="681"/>
                  </a:cubicBezTo>
                  <a:cubicBezTo>
                    <a:pt x="54" y="684"/>
                    <a:pt x="54" y="687"/>
                    <a:pt x="54" y="690"/>
                  </a:cubicBezTo>
                  <a:cubicBezTo>
                    <a:pt x="54" y="719"/>
                    <a:pt x="43" y="749"/>
                    <a:pt x="21" y="765"/>
                  </a:cubicBezTo>
                  <a:cubicBezTo>
                    <a:pt x="26" y="765"/>
                    <a:pt x="26" y="765"/>
                    <a:pt x="26" y="765"/>
                  </a:cubicBezTo>
                  <a:cubicBezTo>
                    <a:pt x="47" y="748"/>
                    <a:pt x="57" y="718"/>
                    <a:pt x="57" y="690"/>
                  </a:cubicBezTo>
                  <a:cubicBezTo>
                    <a:pt x="57" y="687"/>
                    <a:pt x="57" y="684"/>
                    <a:pt x="56" y="681"/>
                  </a:cubicBezTo>
                  <a:cubicBezTo>
                    <a:pt x="53" y="644"/>
                    <a:pt x="37" y="611"/>
                    <a:pt x="23" y="577"/>
                  </a:cubicBezTo>
                  <a:cubicBezTo>
                    <a:pt x="12" y="551"/>
                    <a:pt x="2" y="522"/>
                    <a:pt x="2" y="494"/>
                  </a:cubicBezTo>
                  <a:cubicBezTo>
                    <a:pt x="2" y="487"/>
                    <a:pt x="3" y="480"/>
                    <a:pt x="4" y="473"/>
                  </a:cubicBezTo>
                  <a:cubicBezTo>
                    <a:pt x="9" y="446"/>
                    <a:pt x="25" y="422"/>
                    <a:pt x="29" y="394"/>
                  </a:cubicBezTo>
                  <a:cubicBezTo>
                    <a:pt x="29" y="389"/>
                    <a:pt x="30" y="385"/>
                    <a:pt x="30" y="380"/>
                  </a:cubicBezTo>
                  <a:cubicBezTo>
                    <a:pt x="30" y="350"/>
                    <a:pt x="19" y="321"/>
                    <a:pt x="19" y="292"/>
                  </a:cubicBezTo>
                  <a:cubicBezTo>
                    <a:pt x="19" y="286"/>
                    <a:pt x="20" y="280"/>
                    <a:pt x="21" y="274"/>
                  </a:cubicBezTo>
                  <a:cubicBezTo>
                    <a:pt x="24" y="257"/>
                    <a:pt x="32" y="242"/>
                    <a:pt x="41" y="226"/>
                  </a:cubicBezTo>
                  <a:cubicBezTo>
                    <a:pt x="49" y="210"/>
                    <a:pt x="57" y="194"/>
                    <a:pt x="61" y="177"/>
                  </a:cubicBezTo>
                  <a:cubicBezTo>
                    <a:pt x="62" y="171"/>
                    <a:pt x="62" y="165"/>
                    <a:pt x="62" y="159"/>
                  </a:cubicBezTo>
                  <a:cubicBezTo>
                    <a:pt x="62" y="135"/>
                    <a:pt x="54" y="110"/>
                    <a:pt x="50" y="86"/>
                  </a:cubicBezTo>
                  <a:cubicBezTo>
                    <a:pt x="48" y="77"/>
                    <a:pt x="47" y="67"/>
                    <a:pt x="47" y="57"/>
                  </a:cubicBezTo>
                  <a:cubicBezTo>
                    <a:pt x="47" y="36"/>
                    <a:pt x="52" y="16"/>
                    <a:pt x="67" y="2"/>
                  </a:cubicBezTo>
                  <a:cubicBezTo>
                    <a:pt x="67" y="2"/>
                    <a:pt x="67" y="1"/>
                    <a:pt x="67" y="0"/>
                  </a:cubicBezTo>
                  <a:cubicBezTo>
                    <a:pt x="67" y="0"/>
                    <a:pt x="66" y="0"/>
                    <a:pt x="66" y="0"/>
                  </a:cubicBezTo>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4" name="Google Shape;184;p25"/>
            <p:cNvSpPr/>
            <p:nvPr/>
          </p:nvSpPr>
          <p:spPr>
            <a:xfrm>
              <a:off x="9679459" y="4506913"/>
              <a:ext cx="1111250" cy="1298575"/>
            </a:xfrm>
            <a:custGeom>
              <a:rect b="b" l="l" r="r" t="t"/>
              <a:pathLst>
                <a:path extrusionOk="0" h="394" w="337">
                  <a:moveTo>
                    <a:pt x="0" y="394"/>
                  </a:moveTo>
                  <a:cubicBezTo>
                    <a:pt x="0" y="394"/>
                    <a:pt x="109" y="62"/>
                    <a:pt x="337" y="0"/>
                  </a:cubicBezTo>
                  <a:cubicBezTo>
                    <a:pt x="337" y="0"/>
                    <a:pt x="122" y="80"/>
                    <a:pt x="26" y="394"/>
                  </a:cubicBezTo>
                  <a:lnTo>
                    <a:pt x="0" y="394"/>
                  </a:ln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5" name="Google Shape;185;p25"/>
            <p:cNvSpPr/>
            <p:nvPr/>
          </p:nvSpPr>
          <p:spPr>
            <a:xfrm>
              <a:off x="10622434" y="4310063"/>
              <a:ext cx="884238" cy="503238"/>
            </a:xfrm>
            <a:custGeom>
              <a:rect b="b" l="l" r="r" t="t"/>
              <a:pathLst>
                <a:path extrusionOk="0" h="153" w="268">
                  <a:moveTo>
                    <a:pt x="0" y="79"/>
                  </a:moveTo>
                  <a:cubicBezTo>
                    <a:pt x="0" y="79"/>
                    <a:pt x="128" y="0"/>
                    <a:pt x="268" y="105"/>
                  </a:cubicBezTo>
                  <a:cubicBezTo>
                    <a:pt x="268" y="105"/>
                    <a:pt x="101" y="153"/>
                    <a:pt x="0" y="79"/>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6" name="Google Shape;186;p25"/>
            <p:cNvSpPr/>
            <p:nvPr/>
          </p:nvSpPr>
          <p:spPr>
            <a:xfrm>
              <a:off x="10114434" y="4059238"/>
              <a:ext cx="508000" cy="793750"/>
            </a:xfrm>
            <a:custGeom>
              <a:rect b="b" l="l" r="r" t="t"/>
              <a:pathLst>
                <a:path extrusionOk="0" h="241" w="154">
                  <a:moveTo>
                    <a:pt x="51" y="241"/>
                  </a:moveTo>
                  <a:cubicBezTo>
                    <a:pt x="51" y="241"/>
                    <a:pt x="154" y="166"/>
                    <a:pt x="84" y="0"/>
                  </a:cubicBezTo>
                  <a:cubicBezTo>
                    <a:pt x="84" y="0"/>
                    <a:pt x="0" y="99"/>
                    <a:pt x="51" y="24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7" name="Google Shape;187;p25"/>
            <p:cNvSpPr/>
            <p:nvPr/>
          </p:nvSpPr>
          <p:spPr>
            <a:xfrm>
              <a:off x="9679459" y="4922838"/>
              <a:ext cx="755650" cy="882650"/>
            </a:xfrm>
            <a:custGeom>
              <a:rect b="b" l="l" r="r" t="t"/>
              <a:pathLst>
                <a:path extrusionOk="0" h="268" w="229">
                  <a:moveTo>
                    <a:pt x="0" y="268"/>
                  </a:moveTo>
                  <a:cubicBezTo>
                    <a:pt x="0" y="268"/>
                    <a:pt x="74" y="41"/>
                    <a:pt x="229" y="0"/>
                  </a:cubicBezTo>
                  <a:cubicBezTo>
                    <a:pt x="229" y="0"/>
                    <a:pt x="83" y="54"/>
                    <a:pt x="18" y="268"/>
                  </a:cubicBezTo>
                  <a:lnTo>
                    <a:pt x="0" y="268"/>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8" name="Google Shape;188;p25"/>
            <p:cNvSpPr/>
            <p:nvPr/>
          </p:nvSpPr>
          <p:spPr>
            <a:xfrm>
              <a:off x="10365259" y="4837113"/>
              <a:ext cx="571500" cy="315913"/>
            </a:xfrm>
            <a:custGeom>
              <a:rect b="b" l="l" r="r" t="t"/>
              <a:pathLst>
                <a:path extrusionOk="0" h="96" w="173">
                  <a:moveTo>
                    <a:pt x="0" y="31"/>
                  </a:moveTo>
                  <a:cubicBezTo>
                    <a:pt x="0" y="31"/>
                    <a:pt x="98" y="0"/>
                    <a:pt x="173" y="92"/>
                  </a:cubicBezTo>
                  <a:cubicBezTo>
                    <a:pt x="173" y="92"/>
                    <a:pt x="55" y="96"/>
                    <a:pt x="0" y="31"/>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9" name="Google Shape;189;p25"/>
            <p:cNvSpPr/>
            <p:nvPr/>
          </p:nvSpPr>
          <p:spPr>
            <a:xfrm>
              <a:off x="9825509" y="4681538"/>
              <a:ext cx="379413" cy="534988"/>
            </a:xfrm>
            <a:custGeom>
              <a:rect b="b" l="l" r="r" t="t"/>
              <a:pathLst>
                <a:path extrusionOk="0" h="162" w="115">
                  <a:moveTo>
                    <a:pt x="65" y="162"/>
                  </a:moveTo>
                  <a:cubicBezTo>
                    <a:pt x="65" y="162"/>
                    <a:pt x="115" y="91"/>
                    <a:pt x="31" y="0"/>
                  </a:cubicBezTo>
                  <a:cubicBezTo>
                    <a:pt x="31" y="0"/>
                    <a:pt x="0" y="83"/>
                    <a:pt x="65" y="162"/>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0" name="Google Shape;190;p25"/>
            <p:cNvSpPr/>
            <p:nvPr/>
          </p:nvSpPr>
          <p:spPr>
            <a:xfrm>
              <a:off x="5948834" y="3584576"/>
              <a:ext cx="1682750" cy="2220913"/>
            </a:xfrm>
            <a:custGeom>
              <a:rect b="b" l="l" r="r" t="t"/>
              <a:pathLst>
                <a:path extrusionOk="0" h="674" w="510">
                  <a:moveTo>
                    <a:pt x="510" y="674"/>
                  </a:moveTo>
                  <a:cubicBezTo>
                    <a:pt x="308" y="674"/>
                    <a:pt x="308" y="674"/>
                    <a:pt x="308" y="674"/>
                  </a:cubicBezTo>
                  <a:cubicBezTo>
                    <a:pt x="220" y="594"/>
                    <a:pt x="157" y="500"/>
                    <a:pt x="112" y="408"/>
                  </a:cubicBezTo>
                  <a:cubicBezTo>
                    <a:pt x="82" y="347"/>
                    <a:pt x="60" y="287"/>
                    <a:pt x="44" y="233"/>
                  </a:cubicBezTo>
                  <a:cubicBezTo>
                    <a:pt x="43" y="230"/>
                    <a:pt x="43" y="227"/>
                    <a:pt x="42" y="224"/>
                  </a:cubicBezTo>
                  <a:cubicBezTo>
                    <a:pt x="40" y="218"/>
                    <a:pt x="39" y="213"/>
                    <a:pt x="37" y="207"/>
                  </a:cubicBezTo>
                  <a:cubicBezTo>
                    <a:pt x="35" y="200"/>
                    <a:pt x="33" y="193"/>
                    <a:pt x="32" y="186"/>
                  </a:cubicBezTo>
                  <a:cubicBezTo>
                    <a:pt x="30" y="181"/>
                    <a:pt x="29" y="176"/>
                    <a:pt x="28" y="171"/>
                  </a:cubicBezTo>
                  <a:cubicBezTo>
                    <a:pt x="27" y="168"/>
                    <a:pt x="26" y="165"/>
                    <a:pt x="26" y="162"/>
                  </a:cubicBezTo>
                  <a:cubicBezTo>
                    <a:pt x="25" y="159"/>
                    <a:pt x="24" y="156"/>
                    <a:pt x="24" y="153"/>
                  </a:cubicBezTo>
                  <a:cubicBezTo>
                    <a:pt x="22" y="147"/>
                    <a:pt x="21" y="140"/>
                    <a:pt x="20" y="133"/>
                  </a:cubicBezTo>
                  <a:cubicBezTo>
                    <a:pt x="19" y="129"/>
                    <a:pt x="18" y="125"/>
                    <a:pt x="17" y="121"/>
                  </a:cubicBezTo>
                  <a:cubicBezTo>
                    <a:pt x="16" y="118"/>
                    <a:pt x="16" y="115"/>
                    <a:pt x="15" y="112"/>
                  </a:cubicBezTo>
                  <a:cubicBezTo>
                    <a:pt x="15" y="112"/>
                    <a:pt x="15" y="111"/>
                    <a:pt x="15" y="110"/>
                  </a:cubicBezTo>
                  <a:cubicBezTo>
                    <a:pt x="3" y="43"/>
                    <a:pt x="0" y="0"/>
                    <a:pt x="0" y="0"/>
                  </a:cubicBezTo>
                  <a:cubicBezTo>
                    <a:pt x="3" y="1"/>
                    <a:pt x="6" y="1"/>
                    <a:pt x="9" y="2"/>
                  </a:cubicBezTo>
                  <a:cubicBezTo>
                    <a:pt x="12" y="3"/>
                    <a:pt x="16" y="4"/>
                    <a:pt x="20" y="5"/>
                  </a:cubicBezTo>
                  <a:cubicBezTo>
                    <a:pt x="23" y="6"/>
                    <a:pt x="26" y="7"/>
                    <a:pt x="29" y="8"/>
                  </a:cubicBezTo>
                  <a:cubicBezTo>
                    <a:pt x="32" y="8"/>
                    <a:pt x="35" y="9"/>
                    <a:pt x="38" y="10"/>
                  </a:cubicBezTo>
                  <a:cubicBezTo>
                    <a:pt x="51" y="14"/>
                    <a:pt x="63" y="18"/>
                    <a:pt x="74" y="22"/>
                  </a:cubicBezTo>
                  <a:cubicBezTo>
                    <a:pt x="255" y="90"/>
                    <a:pt x="361" y="235"/>
                    <a:pt x="424" y="371"/>
                  </a:cubicBezTo>
                  <a:cubicBezTo>
                    <a:pt x="490" y="515"/>
                    <a:pt x="507" y="650"/>
                    <a:pt x="510" y="674"/>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1" name="Google Shape;191;p25"/>
            <p:cNvSpPr/>
            <p:nvPr/>
          </p:nvSpPr>
          <p:spPr>
            <a:xfrm>
              <a:off x="5953597" y="3590926"/>
              <a:ext cx="0" cy="0"/>
            </a:xfrm>
            <a:custGeom>
              <a:rect b="b" l="l" r="r" t="t"/>
              <a:pathLst>
                <a:path extrusionOk="0" h="120000" w="120000">
                  <a:moveTo>
                    <a:pt x="0" y="0"/>
                  </a:moveTo>
                  <a:cubicBezTo>
                    <a:pt x="0" y="0"/>
                    <a:pt x="0" y="0"/>
                    <a:pt x="0" y="0"/>
                  </a:cubicBezTo>
                  <a:cubicBezTo>
                    <a:pt x="0" y="0"/>
                    <a:pt x="0" y="0"/>
                    <a:pt x="0" y="0"/>
                  </a:cubicBezTo>
                  <a:cubicBezTo>
                    <a:pt x="0" y="0"/>
                    <a:pt x="0" y="0"/>
                    <a:pt x="0"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2" name="Google Shape;192;p25"/>
            <p:cNvSpPr/>
            <p:nvPr/>
          </p:nvSpPr>
          <p:spPr>
            <a:xfrm>
              <a:off x="5948834" y="3584576"/>
              <a:ext cx="727075" cy="939800"/>
            </a:xfrm>
            <a:custGeom>
              <a:rect b="b" l="l" r="r" t="t"/>
              <a:pathLst>
                <a:path extrusionOk="0" h="285" w="220">
                  <a:moveTo>
                    <a:pt x="84" y="92"/>
                  </a:moveTo>
                  <a:cubicBezTo>
                    <a:pt x="85" y="94"/>
                    <a:pt x="85" y="96"/>
                    <a:pt x="86" y="98"/>
                  </a:cubicBezTo>
                  <a:cubicBezTo>
                    <a:pt x="105" y="121"/>
                    <a:pt x="126" y="149"/>
                    <a:pt x="148" y="180"/>
                  </a:cubicBezTo>
                  <a:cubicBezTo>
                    <a:pt x="151" y="180"/>
                    <a:pt x="152" y="180"/>
                    <a:pt x="152" y="180"/>
                  </a:cubicBezTo>
                  <a:cubicBezTo>
                    <a:pt x="153" y="180"/>
                    <a:pt x="153" y="181"/>
                    <a:pt x="153" y="182"/>
                  </a:cubicBezTo>
                  <a:cubicBezTo>
                    <a:pt x="153" y="183"/>
                    <a:pt x="153" y="183"/>
                    <a:pt x="152" y="183"/>
                  </a:cubicBezTo>
                  <a:cubicBezTo>
                    <a:pt x="152" y="183"/>
                    <a:pt x="152" y="183"/>
                    <a:pt x="152" y="183"/>
                  </a:cubicBezTo>
                  <a:cubicBezTo>
                    <a:pt x="152" y="183"/>
                    <a:pt x="151" y="183"/>
                    <a:pt x="151" y="183"/>
                  </a:cubicBezTo>
                  <a:cubicBezTo>
                    <a:pt x="173" y="214"/>
                    <a:pt x="196" y="248"/>
                    <a:pt x="220" y="285"/>
                  </a:cubicBezTo>
                  <a:cubicBezTo>
                    <a:pt x="220" y="285"/>
                    <a:pt x="219" y="285"/>
                    <a:pt x="219" y="285"/>
                  </a:cubicBezTo>
                  <a:cubicBezTo>
                    <a:pt x="219" y="285"/>
                    <a:pt x="219" y="283"/>
                    <a:pt x="219" y="279"/>
                  </a:cubicBezTo>
                  <a:cubicBezTo>
                    <a:pt x="170" y="201"/>
                    <a:pt x="122" y="138"/>
                    <a:pt x="84" y="92"/>
                  </a:cubicBezTo>
                  <a:moveTo>
                    <a:pt x="0" y="0"/>
                  </a:moveTo>
                  <a:cubicBezTo>
                    <a:pt x="0" y="0"/>
                    <a:pt x="0" y="1"/>
                    <a:pt x="1" y="2"/>
                  </a:cubicBezTo>
                  <a:cubicBezTo>
                    <a:pt x="1" y="2"/>
                    <a:pt x="1" y="2"/>
                    <a:pt x="1" y="2"/>
                  </a:cubicBezTo>
                  <a:cubicBezTo>
                    <a:pt x="1" y="2"/>
                    <a:pt x="1" y="2"/>
                    <a:pt x="1" y="3"/>
                  </a:cubicBezTo>
                  <a:cubicBezTo>
                    <a:pt x="1" y="1"/>
                    <a:pt x="0" y="0"/>
                    <a:pt x="0" y="0"/>
                  </a:cubicBezTo>
                  <a:cubicBezTo>
                    <a:pt x="1" y="0"/>
                    <a:pt x="2" y="1"/>
                    <a:pt x="3" y="1"/>
                  </a:cubicBezTo>
                  <a:cubicBezTo>
                    <a:pt x="3" y="1"/>
                    <a:pt x="3" y="1"/>
                    <a:pt x="3" y="1"/>
                  </a:cubicBezTo>
                  <a:cubicBezTo>
                    <a:pt x="2" y="1"/>
                    <a:pt x="1"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3" name="Google Shape;193;p25"/>
            <p:cNvSpPr/>
            <p:nvPr/>
          </p:nvSpPr>
          <p:spPr>
            <a:xfrm>
              <a:off x="5948834" y="3584576"/>
              <a:ext cx="284163" cy="323850"/>
            </a:xfrm>
            <a:custGeom>
              <a:rect b="b" l="l" r="r" t="t"/>
              <a:pathLst>
                <a:path extrusionOk="0" h="98" w="86">
                  <a:moveTo>
                    <a:pt x="0" y="0"/>
                  </a:moveTo>
                  <a:cubicBezTo>
                    <a:pt x="0" y="0"/>
                    <a:pt x="1" y="1"/>
                    <a:pt x="1" y="3"/>
                  </a:cubicBezTo>
                  <a:cubicBezTo>
                    <a:pt x="1" y="3"/>
                    <a:pt x="2" y="4"/>
                    <a:pt x="2" y="4"/>
                  </a:cubicBezTo>
                  <a:cubicBezTo>
                    <a:pt x="12" y="14"/>
                    <a:pt x="43" y="45"/>
                    <a:pt x="86" y="98"/>
                  </a:cubicBezTo>
                  <a:cubicBezTo>
                    <a:pt x="85" y="96"/>
                    <a:pt x="85" y="94"/>
                    <a:pt x="84" y="92"/>
                  </a:cubicBezTo>
                  <a:cubicBezTo>
                    <a:pt x="42" y="39"/>
                    <a:pt x="11" y="8"/>
                    <a:pt x="3" y="1"/>
                  </a:cubicBezTo>
                  <a:cubicBezTo>
                    <a:pt x="2" y="1"/>
                    <a:pt x="1" y="0"/>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4" name="Google Shape;194;p25"/>
            <p:cNvSpPr/>
            <p:nvPr/>
          </p:nvSpPr>
          <p:spPr>
            <a:xfrm>
              <a:off x="6675909" y="4521201"/>
              <a:ext cx="631825" cy="1284288"/>
            </a:xfrm>
            <a:custGeom>
              <a:rect b="b" l="l" r="r" t="t"/>
              <a:pathLst>
                <a:path extrusionOk="0" h="390" w="192">
                  <a:moveTo>
                    <a:pt x="182" y="361"/>
                  </a:moveTo>
                  <a:cubicBezTo>
                    <a:pt x="182" y="362"/>
                    <a:pt x="182" y="362"/>
                    <a:pt x="182" y="362"/>
                  </a:cubicBezTo>
                  <a:cubicBezTo>
                    <a:pt x="181" y="363"/>
                    <a:pt x="181" y="363"/>
                    <a:pt x="180" y="363"/>
                  </a:cubicBezTo>
                  <a:cubicBezTo>
                    <a:pt x="180" y="363"/>
                    <a:pt x="180" y="363"/>
                    <a:pt x="180" y="363"/>
                  </a:cubicBezTo>
                  <a:cubicBezTo>
                    <a:pt x="179" y="363"/>
                    <a:pt x="179" y="362"/>
                    <a:pt x="179" y="362"/>
                  </a:cubicBezTo>
                  <a:cubicBezTo>
                    <a:pt x="182" y="371"/>
                    <a:pt x="186" y="381"/>
                    <a:pt x="189" y="390"/>
                  </a:cubicBezTo>
                  <a:cubicBezTo>
                    <a:pt x="192" y="390"/>
                    <a:pt x="192" y="390"/>
                    <a:pt x="192" y="390"/>
                  </a:cubicBezTo>
                  <a:cubicBezTo>
                    <a:pt x="189" y="380"/>
                    <a:pt x="185" y="371"/>
                    <a:pt x="182" y="361"/>
                  </a:cubicBezTo>
                  <a:moveTo>
                    <a:pt x="112" y="198"/>
                  </a:moveTo>
                  <a:cubicBezTo>
                    <a:pt x="112" y="198"/>
                    <a:pt x="112" y="198"/>
                    <a:pt x="112" y="198"/>
                  </a:cubicBezTo>
                  <a:cubicBezTo>
                    <a:pt x="112" y="198"/>
                    <a:pt x="112" y="198"/>
                    <a:pt x="112" y="198"/>
                  </a:cubicBezTo>
                  <a:cubicBezTo>
                    <a:pt x="112" y="198"/>
                    <a:pt x="112" y="198"/>
                    <a:pt x="112" y="198"/>
                  </a:cubicBezTo>
                  <a:cubicBezTo>
                    <a:pt x="112" y="199"/>
                    <a:pt x="111" y="199"/>
                    <a:pt x="110" y="199"/>
                  </a:cubicBezTo>
                  <a:cubicBezTo>
                    <a:pt x="110" y="199"/>
                    <a:pt x="110" y="199"/>
                    <a:pt x="110" y="199"/>
                  </a:cubicBezTo>
                  <a:cubicBezTo>
                    <a:pt x="109" y="199"/>
                    <a:pt x="109" y="199"/>
                    <a:pt x="109" y="199"/>
                  </a:cubicBezTo>
                  <a:cubicBezTo>
                    <a:pt x="125" y="232"/>
                    <a:pt x="141" y="266"/>
                    <a:pt x="155" y="303"/>
                  </a:cubicBezTo>
                  <a:cubicBezTo>
                    <a:pt x="157" y="303"/>
                    <a:pt x="158" y="303"/>
                    <a:pt x="158" y="303"/>
                  </a:cubicBezTo>
                  <a:cubicBezTo>
                    <a:pt x="158" y="303"/>
                    <a:pt x="158" y="303"/>
                    <a:pt x="158" y="303"/>
                  </a:cubicBezTo>
                  <a:cubicBezTo>
                    <a:pt x="159" y="304"/>
                    <a:pt x="160" y="304"/>
                    <a:pt x="160" y="305"/>
                  </a:cubicBezTo>
                  <a:cubicBezTo>
                    <a:pt x="159" y="306"/>
                    <a:pt x="159" y="306"/>
                    <a:pt x="158" y="306"/>
                  </a:cubicBezTo>
                  <a:cubicBezTo>
                    <a:pt x="158" y="306"/>
                    <a:pt x="158" y="306"/>
                    <a:pt x="158" y="306"/>
                  </a:cubicBezTo>
                  <a:cubicBezTo>
                    <a:pt x="158" y="306"/>
                    <a:pt x="157" y="306"/>
                    <a:pt x="157" y="306"/>
                  </a:cubicBezTo>
                  <a:cubicBezTo>
                    <a:pt x="164" y="324"/>
                    <a:pt x="172" y="343"/>
                    <a:pt x="179" y="362"/>
                  </a:cubicBezTo>
                  <a:cubicBezTo>
                    <a:pt x="179" y="361"/>
                    <a:pt x="179" y="361"/>
                    <a:pt x="179" y="361"/>
                  </a:cubicBezTo>
                  <a:cubicBezTo>
                    <a:pt x="179" y="361"/>
                    <a:pt x="179" y="360"/>
                    <a:pt x="180" y="358"/>
                  </a:cubicBezTo>
                  <a:cubicBezTo>
                    <a:pt x="159" y="301"/>
                    <a:pt x="136" y="248"/>
                    <a:pt x="112" y="198"/>
                  </a:cubicBezTo>
                  <a:moveTo>
                    <a:pt x="3" y="0"/>
                  </a:moveTo>
                  <a:cubicBezTo>
                    <a:pt x="3" y="0"/>
                    <a:pt x="3" y="1"/>
                    <a:pt x="3" y="1"/>
                  </a:cubicBezTo>
                  <a:cubicBezTo>
                    <a:pt x="3" y="1"/>
                    <a:pt x="2" y="2"/>
                    <a:pt x="1" y="2"/>
                  </a:cubicBezTo>
                  <a:cubicBezTo>
                    <a:pt x="1" y="2"/>
                    <a:pt x="1" y="2"/>
                    <a:pt x="1" y="2"/>
                  </a:cubicBezTo>
                  <a:cubicBezTo>
                    <a:pt x="1" y="2"/>
                    <a:pt x="0" y="2"/>
                    <a:pt x="0" y="1"/>
                  </a:cubicBezTo>
                  <a:cubicBezTo>
                    <a:pt x="17" y="29"/>
                    <a:pt x="35" y="59"/>
                    <a:pt x="53" y="91"/>
                  </a:cubicBezTo>
                  <a:cubicBezTo>
                    <a:pt x="54" y="91"/>
                    <a:pt x="54" y="91"/>
                    <a:pt x="55" y="91"/>
                  </a:cubicBezTo>
                  <a:cubicBezTo>
                    <a:pt x="55" y="91"/>
                    <a:pt x="55" y="91"/>
                    <a:pt x="55" y="91"/>
                  </a:cubicBezTo>
                  <a:cubicBezTo>
                    <a:pt x="56" y="91"/>
                    <a:pt x="57" y="91"/>
                    <a:pt x="57" y="92"/>
                  </a:cubicBezTo>
                  <a:cubicBezTo>
                    <a:pt x="57" y="93"/>
                    <a:pt x="56" y="94"/>
                    <a:pt x="55" y="94"/>
                  </a:cubicBezTo>
                  <a:cubicBezTo>
                    <a:pt x="55" y="94"/>
                    <a:pt x="55" y="94"/>
                    <a:pt x="55" y="94"/>
                  </a:cubicBezTo>
                  <a:cubicBezTo>
                    <a:pt x="55" y="94"/>
                    <a:pt x="55" y="94"/>
                    <a:pt x="55" y="94"/>
                  </a:cubicBezTo>
                  <a:cubicBezTo>
                    <a:pt x="55" y="94"/>
                    <a:pt x="55" y="94"/>
                    <a:pt x="55" y="94"/>
                  </a:cubicBezTo>
                  <a:cubicBezTo>
                    <a:pt x="73" y="127"/>
                    <a:pt x="91" y="162"/>
                    <a:pt x="109" y="198"/>
                  </a:cubicBezTo>
                  <a:cubicBezTo>
                    <a:pt x="109" y="198"/>
                    <a:pt x="109" y="198"/>
                    <a:pt x="109" y="197"/>
                  </a:cubicBezTo>
                  <a:cubicBezTo>
                    <a:pt x="109" y="197"/>
                    <a:pt x="109" y="196"/>
                    <a:pt x="110" y="194"/>
                  </a:cubicBezTo>
                  <a:cubicBezTo>
                    <a:pt x="110" y="194"/>
                    <a:pt x="110" y="194"/>
                    <a:pt x="110" y="194"/>
                  </a:cubicBezTo>
                  <a:cubicBezTo>
                    <a:pt x="75" y="121"/>
                    <a:pt x="38" y="57"/>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5" name="Google Shape;195;p25"/>
            <p:cNvSpPr/>
            <p:nvPr/>
          </p:nvSpPr>
          <p:spPr>
            <a:xfrm>
              <a:off x="6039322" y="4148138"/>
              <a:ext cx="6350" cy="9525"/>
            </a:xfrm>
            <a:custGeom>
              <a:rect b="b" l="l" r="r" t="t"/>
              <a:pathLst>
                <a:path extrusionOk="0" h="3" w="2">
                  <a:moveTo>
                    <a:pt x="1" y="0"/>
                  </a:moveTo>
                  <a:cubicBezTo>
                    <a:pt x="1" y="0"/>
                    <a:pt x="0" y="0"/>
                    <a:pt x="0" y="0"/>
                  </a:cubicBezTo>
                  <a:cubicBezTo>
                    <a:pt x="0" y="1"/>
                    <a:pt x="1" y="2"/>
                    <a:pt x="1" y="3"/>
                  </a:cubicBezTo>
                  <a:cubicBezTo>
                    <a:pt x="1" y="3"/>
                    <a:pt x="1" y="3"/>
                    <a:pt x="1" y="3"/>
                  </a:cubicBezTo>
                  <a:cubicBezTo>
                    <a:pt x="1" y="3"/>
                    <a:pt x="1" y="3"/>
                    <a:pt x="1" y="3"/>
                  </a:cubicBezTo>
                  <a:cubicBezTo>
                    <a:pt x="1" y="3"/>
                    <a:pt x="1" y="3"/>
                    <a:pt x="2" y="3"/>
                  </a:cubicBezTo>
                  <a:cubicBezTo>
                    <a:pt x="1" y="2"/>
                    <a:pt x="1" y="1"/>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6" name="Google Shape;196;p25"/>
            <p:cNvSpPr/>
            <p:nvPr/>
          </p:nvSpPr>
          <p:spPr>
            <a:xfrm>
              <a:off x="6285384" y="4157663"/>
              <a:ext cx="161925" cy="30163"/>
            </a:xfrm>
            <a:custGeom>
              <a:rect b="b" l="l" r="r" t="t"/>
              <a:pathLst>
                <a:path extrusionOk="0" h="9" w="49">
                  <a:moveTo>
                    <a:pt x="0" y="0"/>
                  </a:moveTo>
                  <a:cubicBezTo>
                    <a:pt x="0" y="1"/>
                    <a:pt x="1" y="2"/>
                    <a:pt x="1" y="3"/>
                  </a:cubicBezTo>
                  <a:cubicBezTo>
                    <a:pt x="5" y="4"/>
                    <a:pt x="10" y="4"/>
                    <a:pt x="14" y="5"/>
                  </a:cubicBezTo>
                  <a:cubicBezTo>
                    <a:pt x="25" y="6"/>
                    <a:pt x="33" y="7"/>
                    <a:pt x="40" y="8"/>
                  </a:cubicBezTo>
                  <a:cubicBezTo>
                    <a:pt x="44" y="9"/>
                    <a:pt x="48" y="9"/>
                    <a:pt x="49" y="9"/>
                  </a:cubicBezTo>
                  <a:cubicBezTo>
                    <a:pt x="48" y="8"/>
                    <a:pt x="47" y="7"/>
                    <a:pt x="46" y="6"/>
                  </a:cubicBezTo>
                  <a:cubicBezTo>
                    <a:pt x="39" y="5"/>
                    <a:pt x="22" y="2"/>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7" name="Google Shape;197;p25"/>
            <p:cNvSpPr/>
            <p:nvPr/>
          </p:nvSpPr>
          <p:spPr>
            <a:xfrm>
              <a:off x="6042497" y="4148138"/>
              <a:ext cx="246063" cy="20638"/>
            </a:xfrm>
            <a:custGeom>
              <a:rect b="b" l="l" r="r" t="t"/>
              <a:pathLst>
                <a:path extrusionOk="0" h="6" w="75">
                  <a:moveTo>
                    <a:pt x="13" y="0"/>
                  </a:moveTo>
                  <a:cubicBezTo>
                    <a:pt x="9" y="0"/>
                    <a:pt x="4" y="0"/>
                    <a:pt x="0" y="0"/>
                  </a:cubicBezTo>
                  <a:cubicBezTo>
                    <a:pt x="0" y="0"/>
                    <a:pt x="0" y="0"/>
                    <a:pt x="0" y="0"/>
                  </a:cubicBezTo>
                  <a:cubicBezTo>
                    <a:pt x="0" y="1"/>
                    <a:pt x="0" y="2"/>
                    <a:pt x="1" y="3"/>
                  </a:cubicBezTo>
                  <a:cubicBezTo>
                    <a:pt x="5" y="3"/>
                    <a:pt x="9" y="3"/>
                    <a:pt x="13" y="3"/>
                  </a:cubicBezTo>
                  <a:cubicBezTo>
                    <a:pt x="34" y="3"/>
                    <a:pt x="56" y="4"/>
                    <a:pt x="75" y="6"/>
                  </a:cubicBezTo>
                  <a:cubicBezTo>
                    <a:pt x="75" y="5"/>
                    <a:pt x="74" y="4"/>
                    <a:pt x="74" y="3"/>
                  </a:cubicBezTo>
                  <a:cubicBezTo>
                    <a:pt x="55" y="1"/>
                    <a:pt x="34" y="0"/>
                    <a:pt x="13"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8" name="Google Shape;198;p25"/>
            <p:cNvSpPr/>
            <p:nvPr/>
          </p:nvSpPr>
          <p:spPr>
            <a:xfrm>
              <a:off x="6437784" y="4178301"/>
              <a:ext cx="15875" cy="9525"/>
            </a:xfrm>
            <a:custGeom>
              <a:rect b="b" l="l" r="r" t="t"/>
              <a:pathLst>
                <a:path extrusionOk="0" h="3" w="5">
                  <a:moveTo>
                    <a:pt x="0" y="0"/>
                  </a:moveTo>
                  <a:cubicBezTo>
                    <a:pt x="1" y="1"/>
                    <a:pt x="2" y="2"/>
                    <a:pt x="3" y="3"/>
                  </a:cubicBezTo>
                  <a:cubicBezTo>
                    <a:pt x="3" y="3"/>
                    <a:pt x="4" y="3"/>
                    <a:pt x="4" y="3"/>
                  </a:cubicBezTo>
                  <a:cubicBezTo>
                    <a:pt x="4" y="3"/>
                    <a:pt x="4" y="3"/>
                    <a:pt x="4" y="3"/>
                  </a:cubicBezTo>
                  <a:cubicBezTo>
                    <a:pt x="5" y="3"/>
                    <a:pt x="5" y="3"/>
                    <a:pt x="5" y="2"/>
                  </a:cubicBezTo>
                  <a:cubicBezTo>
                    <a:pt x="5" y="1"/>
                    <a:pt x="5" y="0"/>
                    <a:pt x="4" y="0"/>
                  </a:cubicBezTo>
                  <a:cubicBezTo>
                    <a:pt x="4" y="0"/>
                    <a:pt x="3"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99" name="Google Shape;199;p25"/>
            <p:cNvSpPr/>
            <p:nvPr/>
          </p:nvSpPr>
          <p:spPr>
            <a:xfrm>
              <a:off x="6615584" y="3881438"/>
              <a:ext cx="9525" cy="9525"/>
            </a:xfrm>
            <a:custGeom>
              <a:rect b="b" l="l" r="r" t="t"/>
              <a:pathLst>
                <a:path extrusionOk="0" h="3" w="3">
                  <a:moveTo>
                    <a:pt x="1" y="0"/>
                  </a:moveTo>
                  <a:cubicBezTo>
                    <a:pt x="0" y="0"/>
                    <a:pt x="0" y="0"/>
                    <a:pt x="0" y="0"/>
                  </a:cubicBezTo>
                  <a:cubicBezTo>
                    <a:pt x="1" y="1"/>
                    <a:pt x="2" y="2"/>
                    <a:pt x="3" y="3"/>
                  </a:cubicBezTo>
                  <a:cubicBezTo>
                    <a:pt x="3" y="2"/>
                    <a:pt x="3" y="2"/>
                    <a:pt x="3" y="2"/>
                  </a:cubicBezTo>
                  <a:cubicBezTo>
                    <a:pt x="2" y="1"/>
                    <a:pt x="1" y="1"/>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0" name="Google Shape;200;p25"/>
            <p:cNvSpPr/>
            <p:nvPr/>
          </p:nvSpPr>
          <p:spPr>
            <a:xfrm>
              <a:off x="6615584" y="3881438"/>
              <a:ext cx="69850" cy="642938"/>
            </a:xfrm>
            <a:custGeom>
              <a:rect b="b" l="l" r="r" t="t"/>
              <a:pathLst>
                <a:path extrusionOk="0" h="195" w="21">
                  <a:moveTo>
                    <a:pt x="18" y="195"/>
                  </a:moveTo>
                  <a:cubicBezTo>
                    <a:pt x="18" y="195"/>
                    <a:pt x="18" y="195"/>
                    <a:pt x="18" y="195"/>
                  </a:cubicBezTo>
                  <a:cubicBezTo>
                    <a:pt x="18" y="195"/>
                    <a:pt x="18" y="195"/>
                    <a:pt x="18" y="195"/>
                  </a:cubicBezTo>
                  <a:moveTo>
                    <a:pt x="0" y="0"/>
                  </a:moveTo>
                  <a:cubicBezTo>
                    <a:pt x="0" y="1"/>
                    <a:pt x="0" y="1"/>
                    <a:pt x="0" y="2"/>
                  </a:cubicBezTo>
                  <a:cubicBezTo>
                    <a:pt x="7" y="29"/>
                    <a:pt x="11" y="78"/>
                    <a:pt x="14" y="119"/>
                  </a:cubicBezTo>
                  <a:cubicBezTo>
                    <a:pt x="15" y="140"/>
                    <a:pt x="16" y="158"/>
                    <a:pt x="17" y="172"/>
                  </a:cubicBezTo>
                  <a:cubicBezTo>
                    <a:pt x="17" y="179"/>
                    <a:pt x="17" y="185"/>
                    <a:pt x="17" y="189"/>
                  </a:cubicBezTo>
                  <a:cubicBezTo>
                    <a:pt x="17" y="189"/>
                    <a:pt x="17" y="189"/>
                    <a:pt x="17" y="189"/>
                  </a:cubicBezTo>
                  <a:cubicBezTo>
                    <a:pt x="18" y="191"/>
                    <a:pt x="19" y="192"/>
                    <a:pt x="21" y="194"/>
                  </a:cubicBezTo>
                  <a:cubicBezTo>
                    <a:pt x="20" y="190"/>
                    <a:pt x="20" y="157"/>
                    <a:pt x="17" y="119"/>
                  </a:cubicBezTo>
                  <a:cubicBezTo>
                    <a:pt x="15" y="78"/>
                    <a:pt x="10" y="31"/>
                    <a:pt x="3" y="3"/>
                  </a:cubicBezTo>
                  <a:cubicBezTo>
                    <a:pt x="2"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1" name="Google Shape;201;p25"/>
            <p:cNvSpPr/>
            <p:nvPr/>
          </p:nvSpPr>
          <p:spPr>
            <a:xfrm>
              <a:off x="6671147" y="4503738"/>
              <a:ext cx="14288" cy="23813"/>
            </a:xfrm>
            <a:custGeom>
              <a:rect b="b" l="l" r="r" t="t"/>
              <a:pathLst>
                <a:path extrusionOk="0" h="7" w="4">
                  <a:moveTo>
                    <a:pt x="0" y="0"/>
                  </a:moveTo>
                  <a:cubicBezTo>
                    <a:pt x="0" y="4"/>
                    <a:pt x="0" y="6"/>
                    <a:pt x="0" y="6"/>
                  </a:cubicBezTo>
                  <a:cubicBezTo>
                    <a:pt x="0" y="6"/>
                    <a:pt x="1" y="6"/>
                    <a:pt x="1" y="6"/>
                  </a:cubicBezTo>
                  <a:cubicBezTo>
                    <a:pt x="1" y="6"/>
                    <a:pt x="1" y="6"/>
                    <a:pt x="1" y="6"/>
                  </a:cubicBezTo>
                  <a:cubicBezTo>
                    <a:pt x="1" y="7"/>
                    <a:pt x="2" y="7"/>
                    <a:pt x="2" y="7"/>
                  </a:cubicBezTo>
                  <a:cubicBezTo>
                    <a:pt x="2" y="7"/>
                    <a:pt x="2" y="7"/>
                    <a:pt x="2" y="7"/>
                  </a:cubicBezTo>
                  <a:cubicBezTo>
                    <a:pt x="3" y="7"/>
                    <a:pt x="4" y="6"/>
                    <a:pt x="4" y="6"/>
                  </a:cubicBezTo>
                  <a:cubicBezTo>
                    <a:pt x="4" y="6"/>
                    <a:pt x="4" y="5"/>
                    <a:pt x="4" y="5"/>
                  </a:cubicBezTo>
                  <a:cubicBezTo>
                    <a:pt x="2" y="3"/>
                    <a:pt x="1" y="2"/>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2" name="Google Shape;202;p25"/>
            <p:cNvSpPr/>
            <p:nvPr/>
          </p:nvSpPr>
          <p:spPr>
            <a:xfrm>
              <a:off x="6536209" y="4819651"/>
              <a:ext cx="320675" cy="20638"/>
            </a:xfrm>
            <a:custGeom>
              <a:rect b="b" l="l" r="r" t="t"/>
              <a:pathLst>
                <a:path extrusionOk="0" h="6" w="97">
                  <a:moveTo>
                    <a:pt x="95" y="0"/>
                  </a:moveTo>
                  <a:cubicBezTo>
                    <a:pt x="85" y="0"/>
                    <a:pt x="48" y="0"/>
                    <a:pt x="0" y="3"/>
                  </a:cubicBezTo>
                  <a:cubicBezTo>
                    <a:pt x="1" y="4"/>
                    <a:pt x="2" y="5"/>
                    <a:pt x="2" y="6"/>
                  </a:cubicBezTo>
                  <a:cubicBezTo>
                    <a:pt x="53" y="3"/>
                    <a:pt x="90" y="3"/>
                    <a:pt x="97" y="3"/>
                  </a:cubicBezTo>
                  <a:cubicBezTo>
                    <a:pt x="96" y="2"/>
                    <a:pt x="95" y="1"/>
                    <a:pt x="9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3" name="Google Shape;203;p25"/>
            <p:cNvSpPr/>
            <p:nvPr/>
          </p:nvSpPr>
          <p:spPr>
            <a:xfrm>
              <a:off x="6850534" y="4819651"/>
              <a:ext cx="12700" cy="11113"/>
            </a:xfrm>
            <a:custGeom>
              <a:rect b="b" l="l" r="r" t="t"/>
              <a:pathLst>
                <a:path extrusionOk="0" h="3" w="4">
                  <a:moveTo>
                    <a:pt x="2" y="0"/>
                  </a:moveTo>
                  <a:cubicBezTo>
                    <a:pt x="1" y="0"/>
                    <a:pt x="1" y="0"/>
                    <a:pt x="0" y="0"/>
                  </a:cubicBezTo>
                  <a:cubicBezTo>
                    <a:pt x="0" y="1"/>
                    <a:pt x="1" y="2"/>
                    <a:pt x="2" y="3"/>
                  </a:cubicBezTo>
                  <a:cubicBezTo>
                    <a:pt x="2" y="3"/>
                    <a:pt x="2" y="3"/>
                    <a:pt x="2" y="3"/>
                  </a:cubicBezTo>
                  <a:cubicBezTo>
                    <a:pt x="2" y="3"/>
                    <a:pt x="2" y="3"/>
                    <a:pt x="2" y="3"/>
                  </a:cubicBezTo>
                  <a:cubicBezTo>
                    <a:pt x="2" y="3"/>
                    <a:pt x="2" y="3"/>
                    <a:pt x="2" y="3"/>
                  </a:cubicBezTo>
                  <a:cubicBezTo>
                    <a:pt x="3" y="3"/>
                    <a:pt x="4" y="2"/>
                    <a:pt x="4" y="1"/>
                  </a:cubicBezTo>
                  <a:cubicBezTo>
                    <a:pt x="4" y="0"/>
                    <a:pt x="3" y="0"/>
                    <a:pt x="2" y="0"/>
                  </a:cubicBezTo>
                  <a:cubicBezTo>
                    <a:pt x="2" y="0"/>
                    <a:pt x="2" y="0"/>
                    <a:pt x="2"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4" name="Google Shape;204;p25"/>
            <p:cNvSpPr/>
            <p:nvPr/>
          </p:nvSpPr>
          <p:spPr>
            <a:xfrm>
              <a:off x="7083897" y="4352926"/>
              <a:ext cx="12700" cy="15875"/>
            </a:xfrm>
            <a:custGeom>
              <a:rect b="b" l="l" r="r" t="t"/>
              <a:pathLst>
                <a:path extrusionOk="0" h="5" w="4">
                  <a:moveTo>
                    <a:pt x="1" y="0"/>
                  </a:moveTo>
                  <a:cubicBezTo>
                    <a:pt x="1" y="0"/>
                    <a:pt x="1" y="0"/>
                    <a:pt x="1" y="0"/>
                  </a:cubicBezTo>
                  <a:cubicBezTo>
                    <a:pt x="0" y="0"/>
                    <a:pt x="0" y="0"/>
                    <a:pt x="0" y="0"/>
                  </a:cubicBezTo>
                  <a:cubicBezTo>
                    <a:pt x="1" y="2"/>
                    <a:pt x="2" y="3"/>
                    <a:pt x="4" y="5"/>
                  </a:cubicBezTo>
                  <a:cubicBezTo>
                    <a:pt x="3" y="3"/>
                    <a:pt x="3" y="2"/>
                    <a:pt x="2" y="1"/>
                  </a:cubicBezTo>
                  <a:cubicBezTo>
                    <a:pt x="2" y="1"/>
                    <a:pt x="2" y="1"/>
                    <a:pt x="2" y="1"/>
                  </a:cubicBezTo>
                  <a:cubicBezTo>
                    <a:pt x="2" y="0"/>
                    <a:pt x="2" y="0"/>
                    <a:pt x="2" y="0"/>
                  </a:cubicBezTo>
                  <a:cubicBezTo>
                    <a:pt x="2" y="0"/>
                    <a:pt x="1" y="0"/>
                    <a:pt x="1" y="0"/>
                  </a:cubicBezTo>
                </a:path>
              </a:pathLst>
            </a:custGeom>
            <a:solidFill>
              <a:srgbClr val="E8E9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5" name="Google Shape;205;p25"/>
            <p:cNvSpPr/>
            <p:nvPr/>
          </p:nvSpPr>
          <p:spPr>
            <a:xfrm>
              <a:off x="7034684" y="4352926"/>
              <a:ext cx="92075" cy="823913"/>
            </a:xfrm>
            <a:custGeom>
              <a:rect b="b" l="l" r="r" t="t"/>
              <a:pathLst>
                <a:path extrusionOk="0" h="250" w="28">
                  <a:moveTo>
                    <a:pt x="0" y="249"/>
                  </a:moveTo>
                  <a:cubicBezTo>
                    <a:pt x="0" y="249"/>
                    <a:pt x="0" y="250"/>
                    <a:pt x="0" y="250"/>
                  </a:cubicBezTo>
                  <a:cubicBezTo>
                    <a:pt x="0" y="250"/>
                    <a:pt x="0" y="249"/>
                    <a:pt x="0" y="249"/>
                  </a:cubicBezTo>
                  <a:moveTo>
                    <a:pt x="15" y="0"/>
                  </a:moveTo>
                  <a:cubicBezTo>
                    <a:pt x="15" y="0"/>
                    <a:pt x="14" y="1"/>
                    <a:pt x="15" y="2"/>
                  </a:cubicBezTo>
                  <a:cubicBezTo>
                    <a:pt x="22" y="26"/>
                    <a:pt x="25" y="54"/>
                    <a:pt x="25" y="82"/>
                  </a:cubicBezTo>
                  <a:cubicBezTo>
                    <a:pt x="25" y="124"/>
                    <a:pt x="18" y="165"/>
                    <a:pt x="12" y="197"/>
                  </a:cubicBezTo>
                  <a:cubicBezTo>
                    <a:pt x="9" y="212"/>
                    <a:pt x="6" y="225"/>
                    <a:pt x="4" y="234"/>
                  </a:cubicBezTo>
                  <a:cubicBezTo>
                    <a:pt x="3" y="239"/>
                    <a:pt x="2" y="242"/>
                    <a:pt x="1" y="245"/>
                  </a:cubicBezTo>
                  <a:cubicBezTo>
                    <a:pt x="2" y="246"/>
                    <a:pt x="2" y="247"/>
                    <a:pt x="3" y="249"/>
                  </a:cubicBezTo>
                  <a:cubicBezTo>
                    <a:pt x="5" y="241"/>
                    <a:pt x="28" y="162"/>
                    <a:pt x="28" y="82"/>
                  </a:cubicBezTo>
                  <a:cubicBezTo>
                    <a:pt x="28" y="56"/>
                    <a:pt x="25" y="29"/>
                    <a:pt x="19" y="5"/>
                  </a:cubicBezTo>
                  <a:cubicBezTo>
                    <a:pt x="17" y="3"/>
                    <a:pt x="16" y="2"/>
                    <a:pt x="15"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6" name="Google Shape;206;p25"/>
            <p:cNvSpPr/>
            <p:nvPr/>
          </p:nvSpPr>
          <p:spPr>
            <a:xfrm>
              <a:off x="7034684" y="5159376"/>
              <a:ext cx="9525" cy="17463"/>
            </a:xfrm>
            <a:custGeom>
              <a:rect b="b" l="l" r="r" t="t"/>
              <a:pathLst>
                <a:path extrusionOk="0" h="5" w="3">
                  <a:moveTo>
                    <a:pt x="1" y="0"/>
                  </a:moveTo>
                  <a:cubicBezTo>
                    <a:pt x="1" y="0"/>
                    <a:pt x="1" y="0"/>
                    <a:pt x="1" y="0"/>
                  </a:cubicBezTo>
                  <a:cubicBezTo>
                    <a:pt x="0" y="2"/>
                    <a:pt x="0" y="3"/>
                    <a:pt x="0" y="3"/>
                  </a:cubicBezTo>
                  <a:cubicBezTo>
                    <a:pt x="0" y="4"/>
                    <a:pt x="0" y="4"/>
                    <a:pt x="0" y="4"/>
                  </a:cubicBezTo>
                  <a:cubicBezTo>
                    <a:pt x="0" y="4"/>
                    <a:pt x="0" y="5"/>
                    <a:pt x="0" y="5"/>
                  </a:cubicBezTo>
                  <a:cubicBezTo>
                    <a:pt x="0" y="5"/>
                    <a:pt x="0" y="5"/>
                    <a:pt x="1" y="5"/>
                  </a:cubicBezTo>
                  <a:cubicBezTo>
                    <a:pt x="1" y="5"/>
                    <a:pt x="1" y="5"/>
                    <a:pt x="1" y="5"/>
                  </a:cubicBezTo>
                  <a:cubicBezTo>
                    <a:pt x="2" y="5"/>
                    <a:pt x="3" y="5"/>
                    <a:pt x="3" y="4"/>
                  </a:cubicBezTo>
                  <a:cubicBezTo>
                    <a:pt x="3" y="4"/>
                    <a:pt x="3" y="4"/>
                    <a:pt x="3" y="4"/>
                  </a:cubicBezTo>
                  <a:cubicBezTo>
                    <a:pt x="3" y="4"/>
                    <a:pt x="3" y="4"/>
                    <a:pt x="3" y="4"/>
                  </a:cubicBezTo>
                  <a:cubicBezTo>
                    <a:pt x="2" y="2"/>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7" name="Google Shape;207;p25"/>
            <p:cNvSpPr/>
            <p:nvPr/>
          </p:nvSpPr>
          <p:spPr>
            <a:xfrm>
              <a:off x="6912447" y="5465763"/>
              <a:ext cx="280988" cy="63500"/>
            </a:xfrm>
            <a:custGeom>
              <a:rect b="b" l="l" r="r" t="t"/>
              <a:pathLst>
                <a:path extrusionOk="0" h="19" w="85">
                  <a:moveTo>
                    <a:pt x="0" y="0"/>
                  </a:moveTo>
                  <a:cubicBezTo>
                    <a:pt x="1" y="1"/>
                    <a:pt x="1" y="3"/>
                    <a:pt x="2" y="4"/>
                  </a:cubicBezTo>
                  <a:cubicBezTo>
                    <a:pt x="16" y="6"/>
                    <a:pt x="29" y="8"/>
                    <a:pt x="39" y="10"/>
                  </a:cubicBezTo>
                  <a:cubicBezTo>
                    <a:pt x="54" y="13"/>
                    <a:pt x="66" y="15"/>
                    <a:pt x="74" y="17"/>
                  </a:cubicBezTo>
                  <a:cubicBezTo>
                    <a:pt x="78" y="18"/>
                    <a:pt x="81" y="18"/>
                    <a:pt x="83" y="19"/>
                  </a:cubicBezTo>
                  <a:cubicBezTo>
                    <a:pt x="84" y="19"/>
                    <a:pt x="84" y="19"/>
                    <a:pt x="85" y="19"/>
                  </a:cubicBezTo>
                  <a:cubicBezTo>
                    <a:pt x="84" y="18"/>
                    <a:pt x="84" y="17"/>
                    <a:pt x="83" y="16"/>
                  </a:cubicBezTo>
                  <a:cubicBezTo>
                    <a:pt x="75" y="14"/>
                    <a:pt x="45" y="7"/>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8" name="Google Shape;208;p25"/>
            <p:cNvSpPr/>
            <p:nvPr/>
          </p:nvSpPr>
          <p:spPr>
            <a:xfrm>
              <a:off x="6829897" y="5456238"/>
              <a:ext cx="88900" cy="23813"/>
            </a:xfrm>
            <a:custGeom>
              <a:rect b="b" l="l" r="r" t="t"/>
              <a:pathLst>
                <a:path extrusionOk="0" h="7" w="27">
                  <a:moveTo>
                    <a:pt x="0" y="0"/>
                  </a:moveTo>
                  <a:cubicBezTo>
                    <a:pt x="0" y="1"/>
                    <a:pt x="1" y="2"/>
                    <a:pt x="1" y="3"/>
                  </a:cubicBezTo>
                  <a:cubicBezTo>
                    <a:pt x="10" y="4"/>
                    <a:pt x="19" y="6"/>
                    <a:pt x="27" y="7"/>
                  </a:cubicBezTo>
                  <a:cubicBezTo>
                    <a:pt x="26" y="6"/>
                    <a:pt x="26" y="4"/>
                    <a:pt x="25" y="3"/>
                  </a:cubicBezTo>
                  <a:cubicBezTo>
                    <a:pt x="17" y="2"/>
                    <a:pt x="9" y="1"/>
                    <a:pt x="0" y="0"/>
                  </a:cubicBezTo>
                </a:path>
              </a:pathLst>
            </a:custGeom>
            <a:solidFill>
              <a:srgbClr val="3F3F3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09" name="Google Shape;209;p25"/>
            <p:cNvSpPr/>
            <p:nvPr/>
          </p:nvSpPr>
          <p:spPr>
            <a:xfrm>
              <a:off x="7187084" y="5518151"/>
              <a:ext cx="15875" cy="11113"/>
            </a:xfrm>
            <a:custGeom>
              <a:rect b="b" l="l" r="r" t="t"/>
              <a:pathLst>
                <a:path extrusionOk="0" h="3" w="5">
                  <a:moveTo>
                    <a:pt x="0" y="0"/>
                  </a:moveTo>
                  <a:cubicBezTo>
                    <a:pt x="1" y="1"/>
                    <a:pt x="1" y="2"/>
                    <a:pt x="2" y="3"/>
                  </a:cubicBezTo>
                  <a:cubicBezTo>
                    <a:pt x="2" y="3"/>
                    <a:pt x="3" y="3"/>
                    <a:pt x="3" y="3"/>
                  </a:cubicBezTo>
                  <a:cubicBezTo>
                    <a:pt x="3" y="3"/>
                    <a:pt x="3" y="3"/>
                    <a:pt x="3" y="3"/>
                  </a:cubicBezTo>
                  <a:cubicBezTo>
                    <a:pt x="4" y="3"/>
                    <a:pt x="4" y="3"/>
                    <a:pt x="5" y="2"/>
                  </a:cubicBezTo>
                  <a:cubicBezTo>
                    <a:pt x="5" y="1"/>
                    <a:pt x="4" y="1"/>
                    <a:pt x="3" y="0"/>
                  </a:cubicBezTo>
                  <a:cubicBezTo>
                    <a:pt x="3" y="0"/>
                    <a:pt x="3" y="0"/>
                    <a:pt x="3" y="0"/>
                  </a:cubicBezTo>
                  <a:cubicBezTo>
                    <a:pt x="3" y="0"/>
                    <a:pt x="2"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0" name="Google Shape;210;p25"/>
            <p:cNvSpPr/>
            <p:nvPr/>
          </p:nvSpPr>
          <p:spPr>
            <a:xfrm>
              <a:off x="7453784" y="5064126"/>
              <a:ext cx="6350" cy="20638"/>
            </a:xfrm>
            <a:custGeom>
              <a:rect b="b" l="l" r="r" t="t"/>
              <a:pathLst>
                <a:path extrusionOk="0" h="6" w="2">
                  <a:moveTo>
                    <a:pt x="0" y="0"/>
                  </a:moveTo>
                  <a:cubicBezTo>
                    <a:pt x="0" y="0"/>
                    <a:pt x="0" y="0"/>
                    <a:pt x="0" y="0"/>
                  </a:cubicBezTo>
                  <a:cubicBezTo>
                    <a:pt x="0" y="0"/>
                    <a:pt x="0" y="0"/>
                    <a:pt x="0" y="0"/>
                  </a:cubicBezTo>
                  <a:cubicBezTo>
                    <a:pt x="1" y="2"/>
                    <a:pt x="1" y="4"/>
                    <a:pt x="2" y="6"/>
                  </a:cubicBezTo>
                  <a:cubicBezTo>
                    <a:pt x="2" y="5"/>
                    <a:pt x="2" y="3"/>
                    <a:pt x="2" y="1"/>
                  </a:cubicBezTo>
                  <a:cubicBezTo>
                    <a:pt x="2" y="1"/>
                    <a:pt x="1" y="0"/>
                    <a:pt x="0" y="0"/>
                  </a:cubicBezTo>
                </a:path>
              </a:pathLst>
            </a:custGeom>
            <a:solidFill>
              <a:srgbClr val="F3F1F9"/>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1" name="Google Shape;211;p25"/>
            <p:cNvSpPr/>
            <p:nvPr/>
          </p:nvSpPr>
          <p:spPr>
            <a:xfrm>
              <a:off x="7264872" y="5064126"/>
              <a:ext cx="195263" cy="649288"/>
            </a:xfrm>
            <a:custGeom>
              <a:rect b="b" l="l" r="r" t="t"/>
              <a:pathLst>
                <a:path extrusionOk="0" h="197" w="59">
                  <a:moveTo>
                    <a:pt x="0" y="197"/>
                  </a:moveTo>
                  <a:cubicBezTo>
                    <a:pt x="0" y="197"/>
                    <a:pt x="0" y="197"/>
                    <a:pt x="0" y="197"/>
                  </a:cubicBezTo>
                  <a:cubicBezTo>
                    <a:pt x="0" y="197"/>
                    <a:pt x="0" y="197"/>
                    <a:pt x="0" y="197"/>
                  </a:cubicBezTo>
                  <a:moveTo>
                    <a:pt x="57" y="0"/>
                  </a:moveTo>
                  <a:cubicBezTo>
                    <a:pt x="56" y="0"/>
                    <a:pt x="56" y="1"/>
                    <a:pt x="56" y="2"/>
                  </a:cubicBezTo>
                  <a:cubicBezTo>
                    <a:pt x="56" y="4"/>
                    <a:pt x="56" y="6"/>
                    <a:pt x="56" y="9"/>
                  </a:cubicBezTo>
                  <a:cubicBezTo>
                    <a:pt x="56" y="46"/>
                    <a:pt x="42" y="93"/>
                    <a:pt x="28" y="130"/>
                  </a:cubicBezTo>
                  <a:cubicBezTo>
                    <a:pt x="21" y="149"/>
                    <a:pt x="14" y="165"/>
                    <a:pt x="9" y="177"/>
                  </a:cubicBezTo>
                  <a:cubicBezTo>
                    <a:pt x="6" y="183"/>
                    <a:pt x="4" y="188"/>
                    <a:pt x="2" y="191"/>
                  </a:cubicBezTo>
                  <a:cubicBezTo>
                    <a:pt x="2" y="191"/>
                    <a:pt x="2" y="192"/>
                    <a:pt x="1" y="193"/>
                  </a:cubicBezTo>
                  <a:cubicBezTo>
                    <a:pt x="2" y="194"/>
                    <a:pt x="2" y="195"/>
                    <a:pt x="3" y="196"/>
                  </a:cubicBezTo>
                  <a:cubicBezTo>
                    <a:pt x="5" y="192"/>
                    <a:pt x="18" y="166"/>
                    <a:pt x="31" y="131"/>
                  </a:cubicBezTo>
                  <a:cubicBezTo>
                    <a:pt x="45" y="94"/>
                    <a:pt x="59" y="47"/>
                    <a:pt x="59" y="9"/>
                  </a:cubicBezTo>
                  <a:cubicBezTo>
                    <a:pt x="59" y="8"/>
                    <a:pt x="59" y="7"/>
                    <a:pt x="59" y="6"/>
                  </a:cubicBezTo>
                  <a:cubicBezTo>
                    <a:pt x="58" y="4"/>
                    <a:pt x="58" y="2"/>
                    <a:pt x="57"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2" name="Google Shape;212;p25"/>
            <p:cNvSpPr/>
            <p:nvPr/>
          </p:nvSpPr>
          <p:spPr>
            <a:xfrm>
              <a:off x="7264872" y="5700713"/>
              <a:ext cx="11113" cy="15875"/>
            </a:xfrm>
            <a:custGeom>
              <a:rect b="b" l="l" r="r" t="t"/>
              <a:pathLst>
                <a:path extrusionOk="0" h="5" w="3">
                  <a:moveTo>
                    <a:pt x="1" y="0"/>
                  </a:moveTo>
                  <a:cubicBezTo>
                    <a:pt x="0" y="2"/>
                    <a:pt x="0" y="3"/>
                    <a:pt x="0" y="3"/>
                  </a:cubicBezTo>
                  <a:cubicBezTo>
                    <a:pt x="0" y="3"/>
                    <a:pt x="0" y="3"/>
                    <a:pt x="0" y="4"/>
                  </a:cubicBezTo>
                  <a:cubicBezTo>
                    <a:pt x="0" y="4"/>
                    <a:pt x="0" y="4"/>
                    <a:pt x="0" y="4"/>
                  </a:cubicBezTo>
                  <a:cubicBezTo>
                    <a:pt x="0" y="4"/>
                    <a:pt x="0" y="5"/>
                    <a:pt x="1" y="5"/>
                  </a:cubicBezTo>
                  <a:cubicBezTo>
                    <a:pt x="1" y="5"/>
                    <a:pt x="1" y="5"/>
                    <a:pt x="1" y="5"/>
                  </a:cubicBezTo>
                  <a:cubicBezTo>
                    <a:pt x="2" y="5"/>
                    <a:pt x="2" y="5"/>
                    <a:pt x="3" y="4"/>
                  </a:cubicBezTo>
                  <a:cubicBezTo>
                    <a:pt x="3" y="4"/>
                    <a:pt x="3" y="4"/>
                    <a:pt x="3" y="3"/>
                  </a:cubicBezTo>
                  <a:cubicBezTo>
                    <a:pt x="2" y="2"/>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3" name="Google Shape;213;p25"/>
            <p:cNvSpPr/>
            <p:nvPr/>
          </p:nvSpPr>
          <p:spPr>
            <a:xfrm>
              <a:off x="5145559" y="4227513"/>
              <a:ext cx="1733550" cy="1574800"/>
            </a:xfrm>
            <a:custGeom>
              <a:rect b="b" l="l" r="r" t="t"/>
              <a:pathLst>
                <a:path extrusionOk="0" h="478" w="526">
                  <a:moveTo>
                    <a:pt x="526" y="478"/>
                  </a:moveTo>
                  <a:cubicBezTo>
                    <a:pt x="526" y="478"/>
                    <a:pt x="526" y="0"/>
                    <a:pt x="0" y="13"/>
                  </a:cubicBezTo>
                  <a:cubicBezTo>
                    <a:pt x="0" y="13"/>
                    <a:pt x="79" y="325"/>
                    <a:pt x="346" y="478"/>
                  </a:cubicBezTo>
                  <a:cubicBezTo>
                    <a:pt x="526" y="478"/>
                    <a:pt x="526" y="478"/>
                    <a:pt x="526" y="478"/>
                  </a:cubicBezTo>
                </a:path>
              </a:pathLst>
            </a:custGeom>
            <a:gradFill>
              <a:gsLst>
                <a:gs pos="0">
                  <a:srgbClr val="0074C3"/>
                </a:gs>
                <a:gs pos="100000">
                  <a:srgbClr val="004676"/>
                </a:gs>
              </a:gsLst>
              <a:lin ang="27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4" name="Google Shape;214;p25"/>
            <p:cNvSpPr/>
            <p:nvPr/>
          </p:nvSpPr>
          <p:spPr>
            <a:xfrm>
              <a:off x="5145559" y="4270376"/>
              <a:ext cx="1454150" cy="1531938"/>
            </a:xfrm>
            <a:custGeom>
              <a:rect b="b" l="l" r="r" t="t"/>
              <a:pathLst>
                <a:path extrusionOk="0" h="465" w="441">
                  <a:moveTo>
                    <a:pt x="384" y="341"/>
                  </a:moveTo>
                  <a:cubicBezTo>
                    <a:pt x="384" y="341"/>
                    <a:pt x="384" y="341"/>
                    <a:pt x="384" y="341"/>
                  </a:cubicBezTo>
                  <a:cubicBezTo>
                    <a:pt x="383" y="342"/>
                    <a:pt x="383" y="343"/>
                    <a:pt x="382" y="343"/>
                  </a:cubicBezTo>
                  <a:cubicBezTo>
                    <a:pt x="382" y="343"/>
                    <a:pt x="382" y="343"/>
                    <a:pt x="382" y="343"/>
                  </a:cubicBezTo>
                  <a:cubicBezTo>
                    <a:pt x="381" y="343"/>
                    <a:pt x="381" y="342"/>
                    <a:pt x="381" y="342"/>
                  </a:cubicBezTo>
                  <a:cubicBezTo>
                    <a:pt x="395" y="366"/>
                    <a:pt x="408" y="391"/>
                    <a:pt x="420" y="418"/>
                  </a:cubicBezTo>
                  <a:cubicBezTo>
                    <a:pt x="422" y="418"/>
                    <a:pt x="423" y="419"/>
                    <a:pt x="423" y="419"/>
                  </a:cubicBezTo>
                  <a:cubicBezTo>
                    <a:pt x="423" y="419"/>
                    <a:pt x="423" y="419"/>
                    <a:pt x="423" y="419"/>
                  </a:cubicBezTo>
                  <a:cubicBezTo>
                    <a:pt x="423" y="419"/>
                    <a:pt x="424" y="420"/>
                    <a:pt x="424" y="420"/>
                  </a:cubicBezTo>
                  <a:cubicBezTo>
                    <a:pt x="423" y="421"/>
                    <a:pt x="423" y="422"/>
                    <a:pt x="422" y="422"/>
                  </a:cubicBezTo>
                  <a:cubicBezTo>
                    <a:pt x="422" y="422"/>
                    <a:pt x="422" y="422"/>
                    <a:pt x="422" y="422"/>
                  </a:cubicBezTo>
                  <a:cubicBezTo>
                    <a:pt x="422" y="422"/>
                    <a:pt x="422" y="421"/>
                    <a:pt x="421" y="421"/>
                  </a:cubicBezTo>
                  <a:cubicBezTo>
                    <a:pt x="427" y="436"/>
                    <a:pt x="433" y="450"/>
                    <a:pt x="438" y="465"/>
                  </a:cubicBezTo>
                  <a:cubicBezTo>
                    <a:pt x="441" y="465"/>
                    <a:pt x="441" y="465"/>
                    <a:pt x="441" y="465"/>
                  </a:cubicBezTo>
                  <a:cubicBezTo>
                    <a:pt x="441" y="465"/>
                    <a:pt x="441" y="465"/>
                    <a:pt x="441" y="465"/>
                  </a:cubicBezTo>
                  <a:cubicBezTo>
                    <a:pt x="426" y="420"/>
                    <a:pt x="406" y="379"/>
                    <a:pt x="384" y="341"/>
                  </a:cubicBezTo>
                  <a:moveTo>
                    <a:pt x="3" y="0"/>
                  </a:moveTo>
                  <a:cubicBezTo>
                    <a:pt x="2" y="0"/>
                    <a:pt x="1" y="0"/>
                    <a:pt x="0" y="0"/>
                  </a:cubicBezTo>
                  <a:cubicBezTo>
                    <a:pt x="0" y="0"/>
                    <a:pt x="0" y="1"/>
                    <a:pt x="0" y="2"/>
                  </a:cubicBezTo>
                  <a:cubicBezTo>
                    <a:pt x="1" y="3"/>
                    <a:pt x="2" y="3"/>
                    <a:pt x="3" y="4"/>
                  </a:cubicBezTo>
                  <a:cubicBezTo>
                    <a:pt x="19" y="11"/>
                    <a:pt x="84" y="44"/>
                    <a:pt x="161" y="102"/>
                  </a:cubicBezTo>
                  <a:cubicBezTo>
                    <a:pt x="164" y="103"/>
                    <a:pt x="166" y="103"/>
                    <a:pt x="166" y="103"/>
                  </a:cubicBezTo>
                  <a:cubicBezTo>
                    <a:pt x="167" y="103"/>
                    <a:pt x="167" y="104"/>
                    <a:pt x="167" y="104"/>
                  </a:cubicBezTo>
                  <a:cubicBezTo>
                    <a:pt x="167" y="105"/>
                    <a:pt x="166" y="106"/>
                    <a:pt x="166" y="106"/>
                  </a:cubicBezTo>
                  <a:cubicBezTo>
                    <a:pt x="166" y="106"/>
                    <a:pt x="166" y="106"/>
                    <a:pt x="165" y="106"/>
                  </a:cubicBezTo>
                  <a:cubicBezTo>
                    <a:pt x="165" y="106"/>
                    <a:pt x="165" y="106"/>
                    <a:pt x="165" y="106"/>
                  </a:cubicBezTo>
                  <a:cubicBezTo>
                    <a:pt x="218" y="147"/>
                    <a:pt x="276" y="199"/>
                    <a:pt x="327" y="265"/>
                  </a:cubicBezTo>
                  <a:cubicBezTo>
                    <a:pt x="330" y="265"/>
                    <a:pt x="331" y="265"/>
                    <a:pt x="331" y="265"/>
                  </a:cubicBezTo>
                  <a:cubicBezTo>
                    <a:pt x="331" y="265"/>
                    <a:pt x="331" y="265"/>
                    <a:pt x="331" y="265"/>
                  </a:cubicBezTo>
                  <a:cubicBezTo>
                    <a:pt x="332" y="265"/>
                    <a:pt x="332" y="266"/>
                    <a:pt x="332" y="266"/>
                  </a:cubicBezTo>
                  <a:cubicBezTo>
                    <a:pt x="332" y="267"/>
                    <a:pt x="332" y="268"/>
                    <a:pt x="331" y="268"/>
                  </a:cubicBezTo>
                  <a:cubicBezTo>
                    <a:pt x="331" y="268"/>
                    <a:pt x="331" y="268"/>
                    <a:pt x="331" y="268"/>
                  </a:cubicBezTo>
                  <a:cubicBezTo>
                    <a:pt x="331" y="268"/>
                    <a:pt x="330" y="268"/>
                    <a:pt x="330" y="268"/>
                  </a:cubicBezTo>
                  <a:cubicBezTo>
                    <a:pt x="348" y="291"/>
                    <a:pt x="365" y="316"/>
                    <a:pt x="381" y="342"/>
                  </a:cubicBezTo>
                  <a:cubicBezTo>
                    <a:pt x="380" y="341"/>
                    <a:pt x="380" y="341"/>
                    <a:pt x="381" y="341"/>
                  </a:cubicBezTo>
                  <a:cubicBezTo>
                    <a:pt x="381" y="341"/>
                    <a:pt x="381" y="339"/>
                    <a:pt x="381" y="337"/>
                  </a:cubicBezTo>
                  <a:cubicBezTo>
                    <a:pt x="344" y="276"/>
                    <a:pt x="300" y="223"/>
                    <a:pt x="254" y="179"/>
                  </a:cubicBezTo>
                  <a:cubicBezTo>
                    <a:pt x="254" y="179"/>
                    <a:pt x="254" y="179"/>
                    <a:pt x="254" y="179"/>
                  </a:cubicBezTo>
                  <a:cubicBezTo>
                    <a:pt x="254" y="180"/>
                    <a:pt x="253" y="181"/>
                    <a:pt x="252" y="181"/>
                  </a:cubicBezTo>
                  <a:cubicBezTo>
                    <a:pt x="252" y="181"/>
                    <a:pt x="252" y="181"/>
                    <a:pt x="252" y="181"/>
                  </a:cubicBezTo>
                  <a:cubicBezTo>
                    <a:pt x="252" y="181"/>
                    <a:pt x="251" y="180"/>
                    <a:pt x="251" y="179"/>
                  </a:cubicBezTo>
                  <a:cubicBezTo>
                    <a:pt x="251" y="179"/>
                    <a:pt x="251" y="178"/>
                    <a:pt x="251" y="175"/>
                  </a:cubicBezTo>
                  <a:cubicBezTo>
                    <a:pt x="139" y="67"/>
                    <a:pt x="22" y="10"/>
                    <a:pt x="3"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5" name="Google Shape;215;p25"/>
            <p:cNvSpPr/>
            <p:nvPr/>
          </p:nvSpPr>
          <p:spPr>
            <a:xfrm>
              <a:off x="5274147" y="4602163"/>
              <a:ext cx="414338" cy="30163"/>
            </a:xfrm>
            <a:custGeom>
              <a:rect b="b" l="l" r="r" t="t"/>
              <a:pathLst>
                <a:path extrusionOk="0" h="9" w="126">
                  <a:moveTo>
                    <a:pt x="84" y="0"/>
                  </a:moveTo>
                  <a:cubicBezTo>
                    <a:pt x="61" y="0"/>
                    <a:pt x="31" y="1"/>
                    <a:pt x="0" y="6"/>
                  </a:cubicBezTo>
                  <a:cubicBezTo>
                    <a:pt x="0" y="6"/>
                    <a:pt x="0" y="6"/>
                    <a:pt x="0" y="6"/>
                  </a:cubicBezTo>
                  <a:cubicBezTo>
                    <a:pt x="0" y="7"/>
                    <a:pt x="1" y="8"/>
                    <a:pt x="1" y="9"/>
                  </a:cubicBezTo>
                  <a:cubicBezTo>
                    <a:pt x="32" y="4"/>
                    <a:pt x="61" y="3"/>
                    <a:pt x="84" y="3"/>
                  </a:cubicBezTo>
                  <a:cubicBezTo>
                    <a:pt x="97" y="3"/>
                    <a:pt x="107" y="4"/>
                    <a:pt x="115" y="4"/>
                  </a:cubicBezTo>
                  <a:cubicBezTo>
                    <a:pt x="119" y="4"/>
                    <a:pt x="121" y="4"/>
                    <a:pt x="123" y="5"/>
                  </a:cubicBezTo>
                  <a:cubicBezTo>
                    <a:pt x="125" y="5"/>
                    <a:pt x="126" y="5"/>
                    <a:pt x="126" y="5"/>
                  </a:cubicBezTo>
                  <a:cubicBezTo>
                    <a:pt x="125" y="4"/>
                    <a:pt x="123" y="2"/>
                    <a:pt x="122" y="1"/>
                  </a:cubicBezTo>
                  <a:cubicBezTo>
                    <a:pt x="115" y="1"/>
                    <a:pt x="101" y="0"/>
                    <a:pt x="8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6" name="Google Shape;216;p25"/>
            <p:cNvSpPr/>
            <p:nvPr/>
          </p:nvSpPr>
          <p:spPr>
            <a:xfrm>
              <a:off x="5675784" y="4606926"/>
              <a:ext cx="19050" cy="12700"/>
            </a:xfrm>
            <a:custGeom>
              <a:rect b="b" l="l" r="r" t="t"/>
              <a:pathLst>
                <a:path extrusionOk="0" h="4" w="6">
                  <a:moveTo>
                    <a:pt x="0" y="0"/>
                  </a:moveTo>
                  <a:cubicBezTo>
                    <a:pt x="1" y="1"/>
                    <a:pt x="3" y="3"/>
                    <a:pt x="4" y="4"/>
                  </a:cubicBezTo>
                  <a:cubicBezTo>
                    <a:pt x="4" y="4"/>
                    <a:pt x="4" y="4"/>
                    <a:pt x="4" y="4"/>
                  </a:cubicBezTo>
                  <a:cubicBezTo>
                    <a:pt x="5" y="4"/>
                    <a:pt x="5" y="4"/>
                    <a:pt x="5" y="4"/>
                  </a:cubicBezTo>
                  <a:cubicBezTo>
                    <a:pt x="5" y="4"/>
                    <a:pt x="6" y="3"/>
                    <a:pt x="6" y="2"/>
                  </a:cubicBezTo>
                  <a:cubicBezTo>
                    <a:pt x="6" y="2"/>
                    <a:pt x="6" y="1"/>
                    <a:pt x="5" y="1"/>
                  </a:cubicBezTo>
                  <a:cubicBezTo>
                    <a:pt x="5" y="1"/>
                    <a:pt x="3"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7" name="Google Shape;217;p25"/>
            <p:cNvSpPr/>
            <p:nvPr/>
          </p:nvSpPr>
          <p:spPr>
            <a:xfrm>
              <a:off x="5847234" y="4359276"/>
              <a:ext cx="134938" cy="500063"/>
            </a:xfrm>
            <a:custGeom>
              <a:rect b="b" l="l" r="r" t="t"/>
              <a:pathLst>
                <a:path extrusionOk="0" h="152" w="41">
                  <a:moveTo>
                    <a:pt x="0" y="0"/>
                  </a:moveTo>
                  <a:cubicBezTo>
                    <a:pt x="0" y="1"/>
                    <a:pt x="0" y="1"/>
                    <a:pt x="0" y="2"/>
                  </a:cubicBezTo>
                  <a:cubicBezTo>
                    <a:pt x="16" y="22"/>
                    <a:pt x="26" y="60"/>
                    <a:pt x="31" y="92"/>
                  </a:cubicBezTo>
                  <a:cubicBezTo>
                    <a:pt x="34" y="109"/>
                    <a:pt x="36" y="124"/>
                    <a:pt x="37" y="135"/>
                  </a:cubicBezTo>
                  <a:cubicBezTo>
                    <a:pt x="37" y="140"/>
                    <a:pt x="37" y="144"/>
                    <a:pt x="38" y="148"/>
                  </a:cubicBezTo>
                  <a:cubicBezTo>
                    <a:pt x="38" y="148"/>
                    <a:pt x="38" y="148"/>
                    <a:pt x="38" y="148"/>
                  </a:cubicBezTo>
                  <a:cubicBezTo>
                    <a:pt x="39" y="149"/>
                    <a:pt x="40" y="150"/>
                    <a:pt x="41" y="152"/>
                  </a:cubicBezTo>
                  <a:cubicBezTo>
                    <a:pt x="41" y="147"/>
                    <a:pt x="39" y="122"/>
                    <a:pt x="34" y="92"/>
                  </a:cubicBezTo>
                  <a:cubicBezTo>
                    <a:pt x="29" y="60"/>
                    <a:pt x="20" y="23"/>
                    <a:pt x="4" y="2"/>
                  </a:cubicBezTo>
                  <a:cubicBezTo>
                    <a:pt x="2" y="1"/>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8" name="Google Shape;218;p25"/>
            <p:cNvSpPr/>
            <p:nvPr/>
          </p:nvSpPr>
          <p:spPr>
            <a:xfrm>
              <a:off x="5972647" y="4846638"/>
              <a:ext cx="9525" cy="20638"/>
            </a:xfrm>
            <a:custGeom>
              <a:rect b="b" l="l" r="r" t="t"/>
              <a:pathLst>
                <a:path extrusionOk="0" h="6" w="3">
                  <a:moveTo>
                    <a:pt x="0" y="0"/>
                  </a:moveTo>
                  <a:cubicBezTo>
                    <a:pt x="0" y="3"/>
                    <a:pt x="0" y="4"/>
                    <a:pt x="0" y="4"/>
                  </a:cubicBezTo>
                  <a:cubicBezTo>
                    <a:pt x="0" y="5"/>
                    <a:pt x="1" y="6"/>
                    <a:pt x="1" y="6"/>
                  </a:cubicBezTo>
                  <a:cubicBezTo>
                    <a:pt x="1" y="6"/>
                    <a:pt x="1" y="6"/>
                    <a:pt x="1" y="6"/>
                  </a:cubicBezTo>
                  <a:cubicBezTo>
                    <a:pt x="2" y="6"/>
                    <a:pt x="3" y="5"/>
                    <a:pt x="3" y="4"/>
                  </a:cubicBezTo>
                  <a:cubicBezTo>
                    <a:pt x="3" y="4"/>
                    <a:pt x="3" y="4"/>
                    <a:pt x="3" y="4"/>
                  </a:cubicBezTo>
                  <a:cubicBezTo>
                    <a:pt x="2"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19" name="Google Shape;219;p25"/>
            <p:cNvSpPr/>
            <p:nvPr/>
          </p:nvSpPr>
          <p:spPr>
            <a:xfrm>
              <a:off x="5593234" y="5133976"/>
              <a:ext cx="639763" cy="49213"/>
            </a:xfrm>
            <a:custGeom>
              <a:rect b="b" l="l" r="r" t="t"/>
              <a:pathLst>
                <a:path extrusionOk="0" h="15" w="194">
                  <a:moveTo>
                    <a:pt x="124" y="0"/>
                  </a:moveTo>
                  <a:cubicBezTo>
                    <a:pt x="86" y="0"/>
                    <a:pt x="40" y="2"/>
                    <a:pt x="1" y="13"/>
                  </a:cubicBezTo>
                  <a:cubicBezTo>
                    <a:pt x="1" y="13"/>
                    <a:pt x="0" y="13"/>
                    <a:pt x="0" y="13"/>
                  </a:cubicBezTo>
                  <a:cubicBezTo>
                    <a:pt x="1" y="14"/>
                    <a:pt x="1" y="14"/>
                    <a:pt x="2" y="15"/>
                  </a:cubicBezTo>
                  <a:cubicBezTo>
                    <a:pt x="40" y="6"/>
                    <a:pt x="87" y="3"/>
                    <a:pt x="124" y="3"/>
                  </a:cubicBezTo>
                  <a:cubicBezTo>
                    <a:pt x="144" y="3"/>
                    <a:pt x="162" y="4"/>
                    <a:pt x="175" y="4"/>
                  </a:cubicBezTo>
                  <a:cubicBezTo>
                    <a:pt x="181" y="5"/>
                    <a:pt x="186" y="5"/>
                    <a:pt x="189" y="5"/>
                  </a:cubicBezTo>
                  <a:cubicBezTo>
                    <a:pt x="192" y="6"/>
                    <a:pt x="193" y="6"/>
                    <a:pt x="194" y="6"/>
                  </a:cubicBezTo>
                  <a:cubicBezTo>
                    <a:pt x="193" y="5"/>
                    <a:pt x="192" y="4"/>
                    <a:pt x="191" y="3"/>
                  </a:cubicBezTo>
                  <a:cubicBezTo>
                    <a:pt x="182" y="2"/>
                    <a:pt x="157" y="0"/>
                    <a:pt x="124"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0" name="Google Shape;220;p25"/>
            <p:cNvSpPr/>
            <p:nvPr/>
          </p:nvSpPr>
          <p:spPr>
            <a:xfrm>
              <a:off x="6223472" y="5143501"/>
              <a:ext cx="15875" cy="9525"/>
            </a:xfrm>
            <a:custGeom>
              <a:rect b="b" l="l" r="r" t="t"/>
              <a:pathLst>
                <a:path extrusionOk="0" h="3" w="5">
                  <a:moveTo>
                    <a:pt x="0" y="0"/>
                  </a:moveTo>
                  <a:cubicBezTo>
                    <a:pt x="1" y="1"/>
                    <a:pt x="2" y="2"/>
                    <a:pt x="3" y="3"/>
                  </a:cubicBezTo>
                  <a:cubicBezTo>
                    <a:pt x="3" y="3"/>
                    <a:pt x="4" y="3"/>
                    <a:pt x="4" y="3"/>
                  </a:cubicBezTo>
                  <a:cubicBezTo>
                    <a:pt x="4" y="3"/>
                    <a:pt x="4" y="3"/>
                    <a:pt x="4" y="3"/>
                  </a:cubicBezTo>
                  <a:cubicBezTo>
                    <a:pt x="5" y="3"/>
                    <a:pt x="5" y="2"/>
                    <a:pt x="5" y="1"/>
                  </a:cubicBezTo>
                  <a:cubicBezTo>
                    <a:pt x="5" y="1"/>
                    <a:pt x="5" y="0"/>
                    <a:pt x="4" y="0"/>
                  </a:cubicBezTo>
                  <a:cubicBezTo>
                    <a:pt x="4" y="0"/>
                    <a:pt x="4" y="0"/>
                    <a:pt x="4" y="0"/>
                  </a:cubicBezTo>
                  <a:cubicBezTo>
                    <a:pt x="4" y="0"/>
                    <a:pt x="3"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1" name="Google Shape;221;p25"/>
            <p:cNvSpPr/>
            <p:nvPr/>
          </p:nvSpPr>
          <p:spPr>
            <a:xfrm>
              <a:off x="6367934" y="4652963"/>
              <a:ext cx="66675" cy="744538"/>
            </a:xfrm>
            <a:custGeom>
              <a:rect b="b" l="l" r="r" t="t"/>
              <a:pathLst>
                <a:path extrusionOk="0" h="226" w="20">
                  <a:moveTo>
                    <a:pt x="10" y="226"/>
                  </a:moveTo>
                  <a:cubicBezTo>
                    <a:pt x="10" y="226"/>
                    <a:pt x="10" y="226"/>
                    <a:pt x="10" y="226"/>
                  </a:cubicBezTo>
                  <a:cubicBezTo>
                    <a:pt x="10" y="226"/>
                    <a:pt x="10" y="226"/>
                    <a:pt x="10" y="226"/>
                  </a:cubicBezTo>
                  <a:moveTo>
                    <a:pt x="0" y="0"/>
                  </a:moveTo>
                  <a:cubicBezTo>
                    <a:pt x="0" y="0"/>
                    <a:pt x="0" y="1"/>
                    <a:pt x="0" y="1"/>
                  </a:cubicBezTo>
                  <a:cubicBezTo>
                    <a:pt x="13" y="44"/>
                    <a:pt x="17" y="90"/>
                    <a:pt x="17" y="129"/>
                  </a:cubicBezTo>
                  <a:cubicBezTo>
                    <a:pt x="17" y="156"/>
                    <a:pt x="15" y="180"/>
                    <a:pt x="13" y="197"/>
                  </a:cubicBezTo>
                  <a:cubicBezTo>
                    <a:pt x="12" y="206"/>
                    <a:pt x="11" y="213"/>
                    <a:pt x="11" y="218"/>
                  </a:cubicBezTo>
                  <a:cubicBezTo>
                    <a:pt x="11" y="219"/>
                    <a:pt x="10" y="220"/>
                    <a:pt x="10" y="221"/>
                  </a:cubicBezTo>
                  <a:cubicBezTo>
                    <a:pt x="11" y="222"/>
                    <a:pt x="12" y="224"/>
                    <a:pt x="13" y="225"/>
                  </a:cubicBezTo>
                  <a:cubicBezTo>
                    <a:pt x="14" y="220"/>
                    <a:pt x="20" y="180"/>
                    <a:pt x="20" y="129"/>
                  </a:cubicBezTo>
                  <a:cubicBezTo>
                    <a:pt x="20" y="90"/>
                    <a:pt x="17" y="45"/>
                    <a:pt x="4" y="3"/>
                  </a:cubicBezTo>
                  <a:cubicBezTo>
                    <a:pt x="3" y="2"/>
                    <a:pt x="1" y="1"/>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2" name="Google Shape;222;p25"/>
            <p:cNvSpPr/>
            <p:nvPr/>
          </p:nvSpPr>
          <p:spPr>
            <a:xfrm>
              <a:off x="6398097" y="5380038"/>
              <a:ext cx="12700" cy="20638"/>
            </a:xfrm>
            <a:custGeom>
              <a:rect b="b" l="l" r="r" t="t"/>
              <a:pathLst>
                <a:path extrusionOk="0" h="6" w="4">
                  <a:moveTo>
                    <a:pt x="1" y="0"/>
                  </a:moveTo>
                  <a:cubicBezTo>
                    <a:pt x="1" y="2"/>
                    <a:pt x="1" y="4"/>
                    <a:pt x="1" y="4"/>
                  </a:cubicBezTo>
                  <a:cubicBezTo>
                    <a:pt x="0" y="4"/>
                    <a:pt x="0" y="4"/>
                    <a:pt x="1" y="5"/>
                  </a:cubicBezTo>
                  <a:cubicBezTo>
                    <a:pt x="1" y="5"/>
                    <a:pt x="1" y="5"/>
                    <a:pt x="1" y="5"/>
                  </a:cubicBezTo>
                  <a:cubicBezTo>
                    <a:pt x="1" y="5"/>
                    <a:pt x="1" y="6"/>
                    <a:pt x="2" y="6"/>
                  </a:cubicBezTo>
                  <a:cubicBezTo>
                    <a:pt x="2" y="6"/>
                    <a:pt x="2" y="6"/>
                    <a:pt x="2" y="6"/>
                  </a:cubicBezTo>
                  <a:cubicBezTo>
                    <a:pt x="3" y="6"/>
                    <a:pt x="3" y="5"/>
                    <a:pt x="4" y="4"/>
                  </a:cubicBezTo>
                  <a:cubicBezTo>
                    <a:pt x="4" y="4"/>
                    <a:pt x="4" y="4"/>
                    <a:pt x="4" y="4"/>
                  </a:cubicBezTo>
                  <a:cubicBezTo>
                    <a:pt x="3" y="3"/>
                    <a:pt x="2" y="1"/>
                    <a:pt x="1"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3" name="Google Shape;223;p25"/>
            <p:cNvSpPr/>
            <p:nvPr/>
          </p:nvSpPr>
          <p:spPr>
            <a:xfrm>
              <a:off x="5988522" y="5594351"/>
              <a:ext cx="544513" cy="63500"/>
            </a:xfrm>
            <a:custGeom>
              <a:rect b="b" l="l" r="r" t="t"/>
              <a:pathLst>
                <a:path extrusionOk="0" h="19" w="165">
                  <a:moveTo>
                    <a:pt x="30" y="0"/>
                  </a:moveTo>
                  <a:cubicBezTo>
                    <a:pt x="21" y="0"/>
                    <a:pt x="11" y="0"/>
                    <a:pt x="1" y="0"/>
                  </a:cubicBezTo>
                  <a:cubicBezTo>
                    <a:pt x="1" y="0"/>
                    <a:pt x="1" y="1"/>
                    <a:pt x="0" y="1"/>
                  </a:cubicBezTo>
                  <a:cubicBezTo>
                    <a:pt x="1" y="2"/>
                    <a:pt x="2" y="2"/>
                    <a:pt x="3" y="3"/>
                  </a:cubicBezTo>
                  <a:cubicBezTo>
                    <a:pt x="12" y="3"/>
                    <a:pt x="21" y="3"/>
                    <a:pt x="30" y="3"/>
                  </a:cubicBezTo>
                  <a:cubicBezTo>
                    <a:pt x="69" y="3"/>
                    <a:pt x="103" y="7"/>
                    <a:pt x="127" y="11"/>
                  </a:cubicBezTo>
                  <a:cubicBezTo>
                    <a:pt x="139" y="13"/>
                    <a:pt x="149" y="15"/>
                    <a:pt x="156" y="17"/>
                  </a:cubicBezTo>
                  <a:cubicBezTo>
                    <a:pt x="159" y="18"/>
                    <a:pt x="161" y="18"/>
                    <a:pt x="163" y="19"/>
                  </a:cubicBezTo>
                  <a:cubicBezTo>
                    <a:pt x="164" y="19"/>
                    <a:pt x="165" y="19"/>
                    <a:pt x="165" y="19"/>
                  </a:cubicBezTo>
                  <a:cubicBezTo>
                    <a:pt x="165" y="18"/>
                    <a:pt x="164" y="17"/>
                    <a:pt x="164" y="16"/>
                  </a:cubicBezTo>
                  <a:cubicBezTo>
                    <a:pt x="151" y="12"/>
                    <a:pt x="98" y="0"/>
                    <a:pt x="3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4" name="Google Shape;224;p25"/>
            <p:cNvSpPr/>
            <p:nvPr/>
          </p:nvSpPr>
          <p:spPr>
            <a:xfrm>
              <a:off x="6529859" y="5646738"/>
              <a:ext cx="12700" cy="14288"/>
            </a:xfrm>
            <a:custGeom>
              <a:rect b="b" l="l" r="r" t="t"/>
              <a:pathLst>
                <a:path extrusionOk="0" h="4" w="4">
                  <a:moveTo>
                    <a:pt x="0" y="0"/>
                  </a:moveTo>
                  <a:cubicBezTo>
                    <a:pt x="0" y="1"/>
                    <a:pt x="1" y="2"/>
                    <a:pt x="1" y="3"/>
                  </a:cubicBezTo>
                  <a:cubicBezTo>
                    <a:pt x="2" y="3"/>
                    <a:pt x="2" y="4"/>
                    <a:pt x="2" y="4"/>
                  </a:cubicBezTo>
                  <a:cubicBezTo>
                    <a:pt x="2" y="4"/>
                    <a:pt x="2" y="4"/>
                    <a:pt x="2" y="4"/>
                  </a:cubicBezTo>
                  <a:cubicBezTo>
                    <a:pt x="3" y="4"/>
                    <a:pt x="3" y="3"/>
                    <a:pt x="4" y="2"/>
                  </a:cubicBezTo>
                  <a:cubicBezTo>
                    <a:pt x="4" y="2"/>
                    <a:pt x="3" y="1"/>
                    <a:pt x="3" y="1"/>
                  </a:cubicBezTo>
                  <a:cubicBezTo>
                    <a:pt x="3" y="1"/>
                    <a:pt x="3" y="1"/>
                    <a:pt x="3" y="1"/>
                  </a:cubicBezTo>
                  <a:cubicBezTo>
                    <a:pt x="3" y="1"/>
                    <a:pt x="2" y="0"/>
                    <a:pt x="0" y="0"/>
                  </a:cubicBezTo>
                </a:path>
              </a:pathLst>
            </a:custGeom>
            <a:solidFill>
              <a:srgbClr val="FEFEF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5" name="Google Shape;225;p25"/>
            <p:cNvSpPr/>
            <p:nvPr/>
          </p:nvSpPr>
          <p:spPr>
            <a:xfrm>
              <a:off x="5428134" y="4006851"/>
              <a:ext cx="1536700" cy="1795463"/>
            </a:xfrm>
            <a:custGeom>
              <a:rect b="b" l="l" r="r" t="t"/>
              <a:pathLst>
                <a:path extrusionOk="0" h="545" w="466">
                  <a:moveTo>
                    <a:pt x="466" y="545"/>
                  </a:moveTo>
                  <a:cubicBezTo>
                    <a:pt x="466" y="545"/>
                    <a:pt x="315" y="85"/>
                    <a:pt x="0" y="0"/>
                  </a:cubicBezTo>
                  <a:cubicBezTo>
                    <a:pt x="0" y="0"/>
                    <a:pt x="297" y="111"/>
                    <a:pt x="430" y="545"/>
                  </a:cubicBezTo>
                  <a:lnTo>
                    <a:pt x="466" y="545"/>
                  </a:ln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6" name="Google Shape;226;p25"/>
            <p:cNvSpPr/>
            <p:nvPr/>
          </p:nvSpPr>
          <p:spPr>
            <a:xfrm>
              <a:off x="4432772" y="3729038"/>
              <a:ext cx="1227138" cy="698500"/>
            </a:xfrm>
            <a:custGeom>
              <a:rect b="b" l="l" r="r" t="t"/>
              <a:pathLst>
                <a:path extrusionOk="0" h="212" w="372">
                  <a:moveTo>
                    <a:pt x="372" y="110"/>
                  </a:moveTo>
                  <a:cubicBezTo>
                    <a:pt x="372" y="110"/>
                    <a:pt x="194" y="0"/>
                    <a:pt x="0" y="146"/>
                  </a:cubicBezTo>
                  <a:cubicBezTo>
                    <a:pt x="0" y="146"/>
                    <a:pt x="232" y="212"/>
                    <a:pt x="372" y="110"/>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7" name="Google Shape;227;p25"/>
            <p:cNvSpPr/>
            <p:nvPr/>
          </p:nvSpPr>
          <p:spPr>
            <a:xfrm>
              <a:off x="5656734" y="3379788"/>
              <a:ext cx="704850" cy="1101725"/>
            </a:xfrm>
            <a:custGeom>
              <a:rect b="b" l="l" r="r" t="t"/>
              <a:pathLst>
                <a:path extrusionOk="0" h="334" w="214">
                  <a:moveTo>
                    <a:pt x="144" y="334"/>
                  </a:moveTo>
                  <a:cubicBezTo>
                    <a:pt x="144" y="334"/>
                    <a:pt x="0" y="231"/>
                    <a:pt x="97" y="0"/>
                  </a:cubicBezTo>
                  <a:cubicBezTo>
                    <a:pt x="97" y="0"/>
                    <a:pt x="214" y="138"/>
                    <a:pt x="144" y="334"/>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8" name="Google Shape;228;p25"/>
            <p:cNvSpPr/>
            <p:nvPr/>
          </p:nvSpPr>
          <p:spPr>
            <a:xfrm>
              <a:off x="6039322" y="4699001"/>
              <a:ext cx="946150" cy="1103313"/>
            </a:xfrm>
            <a:custGeom>
              <a:rect b="b" l="l" r="r" t="t"/>
              <a:pathLst>
                <a:path extrusionOk="0" h="335" w="287">
                  <a:moveTo>
                    <a:pt x="287" y="335"/>
                  </a:moveTo>
                  <a:cubicBezTo>
                    <a:pt x="287" y="335"/>
                    <a:pt x="194" y="52"/>
                    <a:pt x="0" y="0"/>
                  </a:cubicBezTo>
                  <a:cubicBezTo>
                    <a:pt x="0" y="0"/>
                    <a:pt x="183" y="68"/>
                    <a:pt x="264" y="335"/>
                  </a:cubicBezTo>
                  <a:lnTo>
                    <a:pt x="287" y="335"/>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29" name="Google Shape;229;p25"/>
            <p:cNvSpPr/>
            <p:nvPr/>
          </p:nvSpPr>
          <p:spPr>
            <a:xfrm>
              <a:off x="5412259" y="4589463"/>
              <a:ext cx="712788" cy="398463"/>
            </a:xfrm>
            <a:custGeom>
              <a:rect b="b" l="l" r="r" t="t"/>
              <a:pathLst>
                <a:path extrusionOk="0" h="121" w="216">
                  <a:moveTo>
                    <a:pt x="216" y="39"/>
                  </a:moveTo>
                  <a:cubicBezTo>
                    <a:pt x="216" y="39"/>
                    <a:pt x="94" y="0"/>
                    <a:pt x="0" y="116"/>
                  </a:cubicBezTo>
                  <a:cubicBezTo>
                    <a:pt x="0" y="116"/>
                    <a:pt x="148" y="121"/>
                    <a:pt x="216" y="39"/>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0" name="Google Shape;230;p25"/>
            <p:cNvSpPr/>
            <p:nvPr/>
          </p:nvSpPr>
          <p:spPr>
            <a:xfrm>
              <a:off x="6328247" y="4398963"/>
              <a:ext cx="471488" cy="668338"/>
            </a:xfrm>
            <a:custGeom>
              <a:rect b="b" l="l" r="r" t="t"/>
              <a:pathLst>
                <a:path extrusionOk="0" h="203" w="143">
                  <a:moveTo>
                    <a:pt x="62" y="203"/>
                  </a:moveTo>
                  <a:cubicBezTo>
                    <a:pt x="62" y="203"/>
                    <a:pt x="0" y="113"/>
                    <a:pt x="104" y="0"/>
                  </a:cubicBezTo>
                  <a:cubicBezTo>
                    <a:pt x="104" y="0"/>
                    <a:pt x="143" y="104"/>
                    <a:pt x="62" y="203"/>
                  </a:cubicBezTo>
                  <a:close/>
                </a:path>
              </a:pathLst>
            </a:custGeom>
            <a:solidFill>
              <a:srgbClr val="0059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1" name="Google Shape;231;p25"/>
            <p:cNvSpPr/>
            <p:nvPr/>
          </p:nvSpPr>
          <p:spPr>
            <a:xfrm>
              <a:off x="7093422" y="4552951"/>
              <a:ext cx="2424113" cy="1252538"/>
            </a:xfrm>
            <a:custGeom>
              <a:rect b="b" l="l" r="r" t="t"/>
              <a:pathLst>
                <a:path extrusionOk="0" h="380" w="735">
                  <a:moveTo>
                    <a:pt x="735" y="380"/>
                  </a:moveTo>
                  <a:cubicBezTo>
                    <a:pt x="478" y="380"/>
                    <a:pt x="478" y="380"/>
                    <a:pt x="478" y="380"/>
                  </a:cubicBezTo>
                  <a:cubicBezTo>
                    <a:pt x="411" y="318"/>
                    <a:pt x="349" y="251"/>
                    <a:pt x="349" y="251"/>
                  </a:cubicBezTo>
                  <a:cubicBezTo>
                    <a:pt x="295" y="319"/>
                    <a:pt x="276" y="347"/>
                    <a:pt x="251" y="380"/>
                  </a:cubicBezTo>
                  <a:cubicBezTo>
                    <a:pt x="0" y="380"/>
                    <a:pt x="0" y="380"/>
                    <a:pt x="0" y="380"/>
                  </a:cubicBezTo>
                  <a:cubicBezTo>
                    <a:pt x="33" y="270"/>
                    <a:pt x="76" y="128"/>
                    <a:pt x="99" y="53"/>
                  </a:cubicBezTo>
                  <a:cubicBezTo>
                    <a:pt x="100" y="48"/>
                    <a:pt x="101" y="44"/>
                    <a:pt x="102" y="41"/>
                  </a:cubicBezTo>
                  <a:cubicBezTo>
                    <a:pt x="110" y="16"/>
                    <a:pt x="114" y="0"/>
                    <a:pt x="114" y="0"/>
                  </a:cubicBezTo>
                  <a:cubicBezTo>
                    <a:pt x="172" y="21"/>
                    <a:pt x="228" y="33"/>
                    <a:pt x="279" y="41"/>
                  </a:cubicBezTo>
                  <a:cubicBezTo>
                    <a:pt x="388" y="57"/>
                    <a:pt x="481" y="50"/>
                    <a:pt x="543" y="41"/>
                  </a:cubicBezTo>
                  <a:cubicBezTo>
                    <a:pt x="595" y="33"/>
                    <a:pt x="625" y="23"/>
                    <a:pt x="625" y="23"/>
                  </a:cubicBezTo>
                  <a:cubicBezTo>
                    <a:pt x="626" y="28"/>
                    <a:pt x="626" y="34"/>
                    <a:pt x="628" y="41"/>
                  </a:cubicBezTo>
                  <a:cubicBezTo>
                    <a:pt x="631" y="57"/>
                    <a:pt x="636" y="76"/>
                    <a:pt x="641" y="97"/>
                  </a:cubicBezTo>
                  <a:cubicBezTo>
                    <a:pt x="665" y="182"/>
                    <a:pt x="707" y="299"/>
                    <a:pt x="735" y="380"/>
                  </a:cubicBez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2" name="Google Shape;232;p25"/>
            <p:cNvSpPr/>
            <p:nvPr/>
          </p:nvSpPr>
          <p:spPr>
            <a:xfrm>
              <a:off x="8182447" y="1644651"/>
              <a:ext cx="444500" cy="971550"/>
            </a:xfrm>
            <a:custGeom>
              <a:rect b="b" l="l" r="r" t="t"/>
              <a:pathLst>
                <a:path extrusionOk="0" h="295" w="135">
                  <a:moveTo>
                    <a:pt x="67" y="295"/>
                  </a:moveTo>
                  <a:cubicBezTo>
                    <a:pt x="67" y="295"/>
                    <a:pt x="67" y="295"/>
                    <a:pt x="67" y="295"/>
                  </a:cubicBezTo>
                  <a:cubicBezTo>
                    <a:pt x="30" y="295"/>
                    <a:pt x="0" y="265"/>
                    <a:pt x="0" y="228"/>
                  </a:cubicBezTo>
                  <a:cubicBezTo>
                    <a:pt x="0" y="0"/>
                    <a:pt x="0" y="0"/>
                    <a:pt x="0" y="0"/>
                  </a:cubicBezTo>
                  <a:cubicBezTo>
                    <a:pt x="135" y="0"/>
                    <a:pt x="135" y="0"/>
                    <a:pt x="135" y="0"/>
                  </a:cubicBezTo>
                  <a:cubicBezTo>
                    <a:pt x="135" y="228"/>
                    <a:pt x="135" y="228"/>
                    <a:pt x="135" y="228"/>
                  </a:cubicBezTo>
                  <a:cubicBezTo>
                    <a:pt x="135" y="265"/>
                    <a:pt x="105" y="295"/>
                    <a:pt x="67" y="295"/>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3" name="Google Shape;233;p25"/>
            <p:cNvSpPr/>
            <p:nvPr/>
          </p:nvSpPr>
          <p:spPr>
            <a:xfrm>
              <a:off x="7799859" y="965201"/>
              <a:ext cx="887413" cy="1084263"/>
            </a:xfrm>
            <a:custGeom>
              <a:rect b="b" l="l" r="r" t="t"/>
              <a:pathLst>
                <a:path extrusionOk="0" h="329" w="269">
                  <a:moveTo>
                    <a:pt x="121" y="324"/>
                  </a:moveTo>
                  <a:cubicBezTo>
                    <a:pt x="121" y="324"/>
                    <a:pt x="121" y="324"/>
                    <a:pt x="121" y="324"/>
                  </a:cubicBezTo>
                  <a:cubicBezTo>
                    <a:pt x="52" y="319"/>
                    <a:pt x="0" y="259"/>
                    <a:pt x="6" y="190"/>
                  </a:cubicBezTo>
                  <a:cubicBezTo>
                    <a:pt x="20" y="0"/>
                    <a:pt x="20" y="0"/>
                    <a:pt x="20" y="0"/>
                  </a:cubicBezTo>
                  <a:cubicBezTo>
                    <a:pt x="269" y="18"/>
                    <a:pt x="269" y="18"/>
                    <a:pt x="269" y="18"/>
                  </a:cubicBezTo>
                  <a:cubicBezTo>
                    <a:pt x="254" y="209"/>
                    <a:pt x="254" y="209"/>
                    <a:pt x="254" y="209"/>
                  </a:cubicBezTo>
                  <a:cubicBezTo>
                    <a:pt x="249" y="277"/>
                    <a:pt x="189" y="329"/>
                    <a:pt x="121" y="324"/>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4" name="Google Shape;234;p25"/>
            <p:cNvSpPr/>
            <p:nvPr/>
          </p:nvSpPr>
          <p:spPr>
            <a:xfrm>
              <a:off x="7744297" y="1262063"/>
              <a:ext cx="217488" cy="220663"/>
            </a:xfrm>
            <a:prstGeom prst="ellipse">
              <a:avLst/>
            </a:pr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5" name="Google Shape;235;p25"/>
            <p:cNvSpPr/>
            <p:nvPr/>
          </p:nvSpPr>
          <p:spPr>
            <a:xfrm>
              <a:off x="7426797" y="520701"/>
              <a:ext cx="1570038" cy="1746250"/>
            </a:xfrm>
            <a:custGeom>
              <a:rect b="b" l="l" r="r" t="t"/>
              <a:pathLst>
                <a:path extrusionOk="0" h="530" w="476">
                  <a:moveTo>
                    <a:pt x="471" y="156"/>
                  </a:moveTo>
                  <a:cubicBezTo>
                    <a:pt x="476" y="89"/>
                    <a:pt x="426" y="31"/>
                    <a:pt x="359" y="26"/>
                  </a:cubicBezTo>
                  <a:cubicBezTo>
                    <a:pt x="16" y="0"/>
                    <a:pt x="16" y="0"/>
                    <a:pt x="16" y="0"/>
                  </a:cubicBezTo>
                  <a:cubicBezTo>
                    <a:pt x="0" y="66"/>
                    <a:pt x="46" y="128"/>
                    <a:pt x="111" y="133"/>
                  </a:cubicBezTo>
                  <a:cubicBezTo>
                    <a:pt x="353" y="151"/>
                    <a:pt x="353" y="151"/>
                    <a:pt x="353" y="151"/>
                  </a:cubicBezTo>
                  <a:cubicBezTo>
                    <a:pt x="336" y="369"/>
                    <a:pt x="336" y="369"/>
                    <a:pt x="336" y="369"/>
                  </a:cubicBezTo>
                  <a:cubicBezTo>
                    <a:pt x="311" y="378"/>
                    <a:pt x="274" y="397"/>
                    <a:pt x="253" y="440"/>
                  </a:cubicBezTo>
                  <a:cubicBezTo>
                    <a:pt x="253" y="440"/>
                    <a:pt x="229" y="351"/>
                    <a:pt x="121" y="359"/>
                  </a:cubicBezTo>
                  <a:cubicBezTo>
                    <a:pt x="121" y="359"/>
                    <a:pt x="103" y="387"/>
                    <a:pt x="98" y="426"/>
                  </a:cubicBezTo>
                  <a:cubicBezTo>
                    <a:pt x="90" y="487"/>
                    <a:pt x="159" y="530"/>
                    <a:pt x="210" y="494"/>
                  </a:cubicBezTo>
                  <a:cubicBezTo>
                    <a:pt x="211" y="494"/>
                    <a:pt x="211" y="494"/>
                    <a:pt x="212" y="493"/>
                  </a:cubicBezTo>
                  <a:cubicBezTo>
                    <a:pt x="212" y="493"/>
                    <a:pt x="353" y="516"/>
                    <a:pt x="363" y="398"/>
                  </a:cubicBezTo>
                  <a:cubicBezTo>
                    <a:pt x="363" y="398"/>
                    <a:pt x="363" y="398"/>
                    <a:pt x="363" y="398"/>
                  </a:cubicBezTo>
                  <a:cubicBezTo>
                    <a:pt x="366" y="362"/>
                    <a:pt x="366" y="362"/>
                    <a:pt x="366" y="362"/>
                  </a:cubicBezTo>
                  <a:cubicBezTo>
                    <a:pt x="424" y="334"/>
                    <a:pt x="462" y="278"/>
                    <a:pt x="467" y="214"/>
                  </a:cubicBezTo>
                  <a:cubicBezTo>
                    <a:pt x="471" y="164"/>
                    <a:pt x="471" y="164"/>
                    <a:pt x="471" y="164"/>
                  </a:cubicBezTo>
                  <a:cubicBezTo>
                    <a:pt x="471" y="162"/>
                    <a:pt x="471" y="161"/>
                    <a:pt x="471" y="160"/>
                  </a:cubicBezTo>
                  <a:cubicBezTo>
                    <a:pt x="471" y="160"/>
                    <a:pt x="471" y="160"/>
                    <a:pt x="471" y="160"/>
                  </a:cubicBezTo>
                  <a:lnTo>
                    <a:pt x="471" y="156"/>
                  </a:ln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6" name="Google Shape;236;p25"/>
            <p:cNvSpPr/>
            <p:nvPr/>
          </p:nvSpPr>
          <p:spPr>
            <a:xfrm>
              <a:off x="6223472" y="1552576"/>
              <a:ext cx="471488" cy="1106488"/>
            </a:xfrm>
            <a:custGeom>
              <a:rect b="b" l="l" r="r" t="t"/>
              <a:pathLst>
                <a:path extrusionOk="0" h="336" w="143">
                  <a:moveTo>
                    <a:pt x="22" y="332"/>
                  </a:moveTo>
                  <a:cubicBezTo>
                    <a:pt x="22" y="332"/>
                    <a:pt x="22" y="332"/>
                    <a:pt x="22" y="332"/>
                  </a:cubicBezTo>
                  <a:cubicBezTo>
                    <a:pt x="8" y="328"/>
                    <a:pt x="0" y="313"/>
                    <a:pt x="4" y="298"/>
                  </a:cubicBezTo>
                  <a:cubicBezTo>
                    <a:pt x="87" y="22"/>
                    <a:pt x="87" y="22"/>
                    <a:pt x="87" y="22"/>
                  </a:cubicBezTo>
                  <a:cubicBezTo>
                    <a:pt x="92" y="8"/>
                    <a:pt x="107" y="0"/>
                    <a:pt x="121" y="4"/>
                  </a:cubicBezTo>
                  <a:cubicBezTo>
                    <a:pt x="135" y="9"/>
                    <a:pt x="143" y="24"/>
                    <a:pt x="139" y="38"/>
                  </a:cubicBezTo>
                  <a:cubicBezTo>
                    <a:pt x="55" y="314"/>
                    <a:pt x="55" y="314"/>
                    <a:pt x="55" y="314"/>
                  </a:cubicBezTo>
                  <a:cubicBezTo>
                    <a:pt x="51" y="328"/>
                    <a:pt x="36" y="336"/>
                    <a:pt x="22" y="332"/>
                  </a:cubicBezTo>
                  <a:close/>
                </a:path>
              </a:pathLst>
            </a:custGeom>
            <a:solidFill>
              <a:srgbClr val="F44A3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7" name="Google Shape;237;p25"/>
            <p:cNvSpPr/>
            <p:nvPr/>
          </p:nvSpPr>
          <p:spPr>
            <a:xfrm>
              <a:off x="5237634" y="501651"/>
              <a:ext cx="1751013" cy="1330325"/>
            </a:xfrm>
            <a:custGeom>
              <a:rect b="b" l="l" r="r" t="t"/>
              <a:pathLst>
                <a:path extrusionOk="0" h="404" w="531">
                  <a:moveTo>
                    <a:pt x="449" y="399"/>
                  </a:moveTo>
                  <a:cubicBezTo>
                    <a:pt x="381" y="376"/>
                    <a:pt x="179" y="322"/>
                    <a:pt x="0" y="403"/>
                  </a:cubicBezTo>
                  <a:cubicBezTo>
                    <a:pt x="79" y="0"/>
                    <a:pt x="79" y="0"/>
                    <a:pt x="79" y="0"/>
                  </a:cubicBezTo>
                  <a:cubicBezTo>
                    <a:pt x="79" y="0"/>
                    <a:pt x="143" y="159"/>
                    <a:pt x="494" y="235"/>
                  </a:cubicBezTo>
                  <a:cubicBezTo>
                    <a:pt x="510" y="239"/>
                    <a:pt x="523" y="252"/>
                    <a:pt x="526" y="269"/>
                  </a:cubicBezTo>
                  <a:cubicBezTo>
                    <a:pt x="531" y="298"/>
                    <a:pt x="530" y="344"/>
                    <a:pt x="494" y="387"/>
                  </a:cubicBezTo>
                  <a:cubicBezTo>
                    <a:pt x="483" y="400"/>
                    <a:pt x="465" y="404"/>
                    <a:pt x="449" y="399"/>
                  </a:cubicBezTo>
                  <a:close/>
                </a:path>
              </a:pathLst>
            </a:custGeom>
            <a:gradFill>
              <a:gsLst>
                <a:gs pos="0">
                  <a:srgbClr val="FD9486"/>
                </a:gs>
                <a:gs pos="90000">
                  <a:srgbClr val="F53E3A"/>
                </a:gs>
                <a:gs pos="100000">
                  <a:srgbClr val="F53E3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8" name="Google Shape;238;p25"/>
            <p:cNvSpPr/>
            <p:nvPr/>
          </p:nvSpPr>
          <p:spPr>
            <a:xfrm>
              <a:off x="4901084" y="407988"/>
              <a:ext cx="698500" cy="1460500"/>
            </a:xfrm>
            <a:custGeom>
              <a:rect b="b" l="l" r="r" t="t"/>
              <a:pathLst>
                <a:path extrusionOk="0" h="443" w="212">
                  <a:moveTo>
                    <a:pt x="191" y="244"/>
                  </a:moveTo>
                  <a:cubicBezTo>
                    <a:pt x="167" y="351"/>
                    <a:pt x="118" y="433"/>
                    <a:pt x="76" y="442"/>
                  </a:cubicBezTo>
                  <a:cubicBezTo>
                    <a:pt x="71" y="443"/>
                    <a:pt x="66" y="443"/>
                    <a:pt x="61" y="442"/>
                  </a:cubicBezTo>
                  <a:cubicBezTo>
                    <a:pt x="16" y="432"/>
                    <a:pt x="0" y="327"/>
                    <a:pt x="27" y="208"/>
                  </a:cubicBezTo>
                  <a:cubicBezTo>
                    <a:pt x="53" y="88"/>
                    <a:pt x="111" y="0"/>
                    <a:pt x="156" y="10"/>
                  </a:cubicBezTo>
                  <a:cubicBezTo>
                    <a:pt x="165" y="12"/>
                    <a:pt x="172" y="17"/>
                    <a:pt x="179" y="25"/>
                  </a:cubicBezTo>
                  <a:cubicBezTo>
                    <a:pt x="206" y="60"/>
                    <a:pt x="212" y="147"/>
                    <a:pt x="191" y="244"/>
                  </a:cubicBezTo>
                  <a:close/>
                </a:path>
              </a:pathLst>
            </a:custGeom>
            <a:solidFill>
              <a:srgbClr val="F4685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39" name="Google Shape;239;p25"/>
            <p:cNvSpPr/>
            <p:nvPr/>
          </p:nvSpPr>
          <p:spPr>
            <a:xfrm>
              <a:off x="5048722" y="490538"/>
              <a:ext cx="541338" cy="1374775"/>
            </a:xfrm>
            <a:custGeom>
              <a:rect b="b" l="l" r="r" t="t"/>
              <a:pathLst>
                <a:path extrusionOk="0" h="417" w="164">
                  <a:moveTo>
                    <a:pt x="155" y="165"/>
                  </a:moveTo>
                  <a:cubicBezTo>
                    <a:pt x="153" y="182"/>
                    <a:pt x="150" y="200"/>
                    <a:pt x="146" y="219"/>
                  </a:cubicBezTo>
                  <a:cubicBezTo>
                    <a:pt x="139" y="250"/>
                    <a:pt x="130" y="279"/>
                    <a:pt x="119" y="305"/>
                  </a:cubicBezTo>
                  <a:cubicBezTo>
                    <a:pt x="94" y="367"/>
                    <a:pt x="61" y="410"/>
                    <a:pt x="31" y="417"/>
                  </a:cubicBezTo>
                  <a:cubicBezTo>
                    <a:pt x="8" y="387"/>
                    <a:pt x="0" y="321"/>
                    <a:pt x="11" y="243"/>
                  </a:cubicBezTo>
                  <a:cubicBezTo>
                    <a:pt x="11" y="243"/>
                    <a:pt x="11" y="243"/>
                    <a:pt x="11" y="243"/>
                  </a:cubicBezTo>
                  <a:cubicBezTo>
                    <a:pt x="11" y="242"/>
                    <a:pt x="11" y="242"/>
                    <a:pt x="11" y="241"/>
                  </a:cubicBezTo>
                  <a:cubicBezTo>
                    <a:pt x="13" y="227"/>
                    <a:pt x="16" y="213"/>
                    <a:pt x="19" y="198"/>
                  </a:cubicBezTo>
                  <a:cubicBezTo>
                    <a:pt x="23" y="182"/>
                    <a:pt x="27" y="167"/>
                    <a:pt x="31" y="152"/>
                  </a:cubicBezTo>
                  <a:cubicBezTo>
                    <a:pt x="31" y="152"/>
                    <a:pt x="31" y="152"/>
                    <a:pt x="32" y="151"/>
                  </a:cubicBezTo>
                  <a:cubicBezTo>
                    <a:pt x="57" y="68"/>
                    <a:pt x="98" y="8"/>
                    <a:pt x="134" y="0"/>
                  </a:cubicBezTo>
                  <a:cubicBezTo>
                    <a:pt x="156" y="28"/>
                    <a:pt x="164" y="91"/>
                    <a:pt x="155" y="165"/>
                  </a:cubicBezTo>
                  <a:close/>
                </a:path>
              </a:pathLst>
            </a:custGeom>
            <a:solidFill>
              <a:srgbClr val="F44A3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0" name="Google Shape;240;p25"/>
            <p:cNvSpPr/>
            <p:nvPr/>
          </p:nvSpPr>
          <p:spPr>
            <a:xfrm>
              <a:off x="6309197" y="1143001"/>
              <a:ext cx="728663" cy="715963"/>
            </a:xfrm>
            <a:custGeom>
              <a:rect b="b" l="l" r="r" t="t"/>
              <a:pathLst>
                <a:path extrusionOk="0" h="217" w="221">
                  <a:moveTo>
                    <a:pt x="49" y="23"/>
                  </a:moveTo>
                  <a:cubicBezTo>
                    <a:pt x="45" y="55"/>
                    <a:pt x="34" y="109"/>
                    <a:pt x="6" y="161"/>
                  </a:cubicBezTo>
                  <a:cubicBezTo>
                    <a:pt x="0" y="170"/>
                    <a:pt x="5" y="181"/>
                    <a:pt x="16" y="184"/>
                  </a:cubicBezTo>
                  <a:cubicBezTo>
                    <a:pt x="40" y="189"/>
                    <a:pt x="81" y="199"/>
                    <a:pt x="113" y="209"/>
                  </a:cubicBezTo>
                  <a:cubicBezTo>
                    <a:pt x="137" y="217"/>
                    <a:pt x="163" y="211"/>
                    <a:pt x="180" y="192"/>
                  </a:cubicBezTo>
                  <a:cubicBezTo>
                    <a:pt x="201" y="168"/>
                    <a:pt x="221" y="126"/>
                    <a:pt x="203" y="62"/>
                  </a:cubicBezTo>
                  <a:cubicBezTo>
                    <a:pt x="199" y="47"/>
                    <a:pt x="186" y="36"/>
                    <a:pt x="171" y="32"/>
                  </a:cubicBezTo>
                  <a:cubicBezTo>
                    <a:pt x="148" y="26"/>
                    <a:pt x="111" y="16"/>
                    <a:pt x="79" y="5"/>
                  </a:cubicBezTo>
                  <a:cubicBezTo>
                    <a:pt x="66" y="0"/>
                    <a:pt x="51" y="9"/>
                    <a:pt x="49" y="23"/>
                  </a:cubicBez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1" name="Google Shape;241;p25"/>
            <p:cNvSpPr/>
            <p:nvPr/>
          </p:nvSpPr>
          <p:spPr>
            <a:xfrm>
              <a:off x="5029672" y="989013"/>
              <a:ext cx="530225" cy="506413"/>
            </a:xfrm>
            <a:custGeom>
              <a:rect b="b" l="l" r="r" t="t"/>
              <a:pathLst>
                <a:path extrusionOk="0" h="154" w="161">
                  <a:moveTo>
                    <a:pt x="161" y="14"/>
                  </a:moveTo>
                  <a:cubicBezTo>
                    <a:pt x="159" y="31"/>
                    <a:pt x="156" y="49"/>
                    <a:pt x="152" y="68"/>
                  </a:cubicBezTo>
                  <a:cubicBezTo>
                    <a:pt x="145" y="99"/>
                    <a:pt x="136" y="128"/>
                    <a:pt x="125" y="154"/>
                  </a:cubicBezTo>
                  <a:cubicBezTo>
                    <a:pt x="109" y="134"/>
                    <a:pt x="45" y="104"/>
                    <a:pt x="17" y="92"/>
                  </a:cubicBezTo>
                  <a:cubicBezTo>
                    <a:pt x="17" y="92"/>
                    <a:pt x="17" y="92"/>
                    <a:pt x="17" y="92"/>
                  </a:cubicBezTo>
                  <a:cubicBezTo>
                    <a:pt x="16" y="91"/>
                    <a:pt x="15" y="91"/>
                    <a:pt x="14" y="90"/>
                  </a:cubicBezTo>
                  <a:cubicBezTo>
                    <a:pt x="13" y="90"/>
                    <a:pt x="13" y="90"/>
                    <a:pt x="13" y="90"/>
                  </a:cubicBezTo>
                  <a:cubicBezTo>
                    <a:pt x="6" y="87"/>
                    <a:pt x="2" y="81"/>
                    <a:pt x="2" y="73"/>
                  </a:cubicBezTo>
                  <a:cubicBezTo>
                    <a:pt x="0" y="47"/>
                    <a:pt x="12" y="23"/>
                    <a:pt x="20" y="10"/>
                  </a:cubicBezTo>
                  <a:cubicBezTo>
                    <a:pt x="23" y="4"/>
                    <a:pt x="29" y="1"/>
                    <a:pt x="35" y="0"/>
                  </a:cubicBezTo>
                  <a:cubicBezTo>
                    <a:pt x="36" y="0"/>
                    <a:pt x="37" y="0"/>
                    <a:pt x="38" y="0"/>
                  </a:cubicBezTo>
                  <a:cubicBezTo>
                    <a:pt x="38" y="0"/>
                    <a:pt x="38" y="0"/>
                    <a:pt x="39" y="0"/>
                  </a:cubicBezTo>
                  <a:cubicBezTo>
                    <a:pt x="102" y="8"/>
                    <a:pt x="158" y="14"/>
                    <a:pt x="161" y="14"/>
                  </a:cubicBezTo>
                  <a:close/>
                </a:path>
              </a:pathLst>
            </a:custGeom>
            <a:solidFill>
              <a:srgbClr val="000000"/>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2" name="Google Shape;242;p25"/>
            <p:cNvSpPr/>
            <p:nvPr/>
          </p:nvSpPr>
          <p:spPr>
            <a:xfrm>
              <a:off x="5005859" y="974726"/>
              <a:ext cx="192088" cy="320675"/>
            </a:xfrm>
            <a:custGeom>
              <a:rect b="b" l="l" r="r" t="t"/>
              <a:pathLst>
                <a:path extrusionOk="0" h="97" w="58">
                  <a:moveTo>
                    <a:pt x="53" y="54"/>
                  </a:moveTo>
                  <a:cubicBezTo>
                    <a:pt x="47" y="79"/>
                    <a:pt x="32" y="97"/>
                    <a:pt x="19" y="94"/>
                  </a:cubicBezTo>
                  <a:cubicBezTo>
                    <a:pt x="6" y="91"/>
                    <a:pt x="0" y="68"/>
                    <a:pt x="5" y="43"/>
                  </a:cubicBezTo>
                  <a:cubicBezTo>
                    <a:pt x="11" y="18"/>
                    <a:pt x="26" y="0"/>
                    <a:pt x="39" y="3"/>
                  </a:cubicBezTo>
                  <a:cubicBezTo>
                    <a:pt x="52" y="6"/>
                    <a:pt x="58" y="29"/>
                    <a:pt x="53" y="54"/>
                  </a:cubicBezTo>
                  <a:close/>
                </a:path>
              </a:pathLst>
            </a:custGeom>
            <a:solidFill>
              <a:srgbClr val="00467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3" name="Google Shape;243;p25"/>
            <p:cNvSpPr/>
            <p:nvPr/>
          </p:nvSpPr>
          <p:spPr>
            <a:xfrm>
              <a:off x="4221634" y="296863"/>
              <a:ext cx="450850" cy="477838"/>
            </a:xfrm>
            <a:custGeom>
              <a:rect b="b" l="l" r="r" t="t"/>
              <a:pathLst>
                <a:path extrusionOk="0" h="301" w="284">
                  <a:moveTo>
                    <a:pt x="284" y="268"/>
                  </a:moveTo>
                  <a:lnTo>
                    <a:pt x="97" y="0"/>
                  </a:lnTo>
                  <a:lnTo>
                    <a:pt x="0" y="99"/>
                  </a:lnTo>
                  <a:lnTo>
                    <a:pt x="253" y="301"/>
                  </a:lnTo>
                  <a:lnTo>
                    <a:pt x="284" y="268"/>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4" name="Google Shape;244;p25"/>
            <p:cNvSpPr/>
            <p:nvPr/>
          </p:nvSpPr>
          <p:spPr>
            <a:xfrm>
              <a:off x="3888259" y="808038"/>
              <a:ext cx="698500" cy="276225"/>
            </a:xfrm>
            <a:custGeom>
              <a:rect b="b" l="l" r="r" t="t"/>
              <a:pathLst>
                <a:path extrusionOk="0" h="174" w="440">
                  <a:moveTo>
                    <a:pt x="440" y="99"/>
                  </a:moveTo>
                  <a:lnTo>
                    <a:pt x="19" y="0"/>
                  </a:lnTo>
                  <a:lnTo>
                    <a:pt x="0" y="130"/>
                  </a:lnTo>
                  <a:lnTo>
                    <a:pt x="430" y="174"/>
                  </a:lnTo>
                  <a:lnTo>
                    <a:pt x="440" y="99"/>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5" name="Google Shape;245;p25"/>
            <p:cNvSpPr/>
            <p:nvPr/>
          </p:nvSpPr>
          <p:spPr>
            <a:xfrm>
              <a:off x="4020022" y="1268413"/>
              <a:ext cx="557213" cy="342900"/>
            </a:xfrm>
            <a:custGeom>
              <a:rect b="b" l="l" r="r" t="t"/>
              <a:pathLst>
                <a:path extrusionOk="0" h="216" w="351">
                  <a:moveTo>
                    <a:pt x="322" y="0"/>
                  </a:moveTo>
                  <a:lnTo>
                    <a:pt x="0" y="123"/>
                  </a:lnTo>
                  <a:lnTo>
                    <a:pt x="50" y="216"/>
                  </a:lnTo>
                  <a:lnTo>
                    <a:pt x="351" y="62"/>
                  </a:lnTo>
                  <a:lnTo>
                    <a:pt x="322" y="0"/>
                  </a:lnTo>
                  <a:close/>
                </a:path>
              </a:pathLst>
            </a:custGeom>
            <a:gradFill>
              <a:gsLst>
                <a:gs pos="0">
                  <a:srgbClr val="0074C3"/>
                </a:gs>
                <a:gs pos="100000">
                  <a:srgbClr val="004676"/>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6" name="Google Shape;246;p25"/>
            <p:cNvSpPr/>
            <p:nvPr/>
          </p:nvSpPr>
          <p:spPr>
            <a:xfrm>
              <a:off x="6177434" y="1947863"/>
              <a:ext cx="579438" cy="784225"/>
            </a:xfrm>
            <a:custGeom>
              <a:rect b="b" l="l" r="r" t="t"/>
              <a:pathLst>
                <a:path extrusionOk="0" h="238" w="176">
                  <a:moveTo>
                    <a:pt x="81" y="233"/>
                  </a:moveTo>
                  <a:cubicBezTo>
                    <a:pt x="88" y="212"/>
                    <a:pt x="96" y="192"/>
                    <a:pt x="106" y="173"/>
                  </a:cubicBezTo>
                  <a:cubicBezTo>
                    <a:pt x="125" y="168"/>
                    <a:pt x="138" y="156"/>
                    <a:pt x="147" y="139"/>
                  </a:cubicBezTo>
                  <a:cubicBezTo>
                    <a:pt x="156" y="122"/>
                    <a:pt x="160" y="103"/>
                    <a:pt x="164" y="84"/>
                  </a:cubicBezTo>
                  <a:cubicBezTo>
                    <a:pt x="166" y="74"/>
                    <a:pt x="169" y="64"/>
                    <a:pt x="171" y="54"/>
                  </a:cubicBezTo>
                  <a:cubicBezTo>
                    <a:pt x="174" y="41"/>
                    <a:pt x="176" y="27"/>
                    <a:pt x="172" y="14"/>
                  </a:cubicBezTo>
                  <a:cubicBezTo>
                    <a:pt x="171" y="8"/>
                    <a:pt x="167" y="3"/>
                    <a:pt x="161" y="1"/>
                  </a:cubicBezTo>
                  <a:cubicBezTo>
                    <a:pt x="154" y="0"/>
                    <a:pt x="148" y="4"/>
                    <a:pt x="144" y="9"/>
                  </a:cubicBezTo>
                  <a:cubicBezTo>
                    <a:pt x="126" y="29"/>
                    <a:pt x="130" y="61"/>
                    <a:pt x="112" y="80"/>
                  </a:cubicBezTo>
                  <a:cubicBezTo>
                    <a:pt x="102" y="91"/>
                    <a:pt x="87" y="95"/>
                    <a:pt x="73" y="98"/>
                  </a:cubicBezTo>
                  <a:cubicBezTo>
                    <a:pt x="59" y="100"/>
                    <a:pt x="44" y="101"/>
                    <a:pt x="30" y="106"/>
                  </a:cubicBezTo>
                  <a:cubicBezTo>
                    <a:pt x="30" y="106"/>
                    <a:pt x="30" y="106"/>
                    <a:pt x="30" y="106"/>
                  </a:cubicBezTo>
                  <a:cubicBezTo>
                    <a:pt x="12" y="113"/>
                    <a:pt x="0" y="131"/>
                    <a:pt x="0" y="150"/>
                  </a:cubicBezTo>
                  <a:cubicBezTo>
                    <a:pt x="0" y="179"/>
                    <a:pt x="4" y="202"/>
                    <a:pt x="18" y="225"/>
                  </a:cubicBezTo>
                  <a:cubicBezTo>
                    <a:pt x="21" y="231"/>
                    <a:pt x="27" y="234"/>
                    <a:pt x="34" y="233"/>
                  </a:cubicBezTo>
                  <a:cubicBezTo>
                    <a:pt x="44" y="233"/>
                    <a:pt x="56" y="236"/>
                    <a:pt x="67" y="234"/>
                  </a:cubicBezTo>
                  <a:cubicBezTo>
                    <a:pt x="72" y="232"/>
                    <a:pt x="79" y="238"/>
                    <a:pt x="81" y="233"/>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7" name="Google Shape;247;p25"/>
            <p:cNvSpPr/>
            <p:nvPr/>
          </p:nvSpPr>
          <p:spPr>
            <a:xfrm>
              <a:off x="6077422" y="1951038"/>
              <a:ext cx="538163" cy="490538"/>
            </a:xfrm>
            <a:custGeom>
              <a:rect b="b" l="l" r="r" t="t"/>
              <a:pathLst>
                <a:path extrusionOk="0" h="149" w="163">
                  <a:moveTo>
                    <a:pt x="26" y="11"/>
                  </a:moveTo>
                  <a:cubicBezTo>
                    <a:pt x="38" y="3"/>
                    <a:pt x="56" y="2"/>
                    <a:pt x="70" y="1"/>
                  </a:cubicBezTo>
                  <a:cubicBezTo>
                    <a:pt x="91" y="0"/>
                    <a:pt x="112" y="4"/>
                    <a:pt x="131" y="14"/>
                  </a:cubicBezTo>
                  <a:cubicBezTo>
                    <a:pt x="147" y="23"/>
                    <a:pt x="162" y="38"/>
                    <a:pt x="163" y="56"/>
                  </a:cubicBezTo>
                  <a:cubicBezTo>
                    <a:pt x="163" y="63"/>
                    <a:pt x="161" y="70"/>
                    <a:pt x="159" y="77"/>
                  </a:cubicBezTo>
                  <a:cubicBezTo>
                    <a:pt x="158" y="82"/>
                    <a:pt x="156" y="87"/>
                    <a:pt x="155" y="92"/>
                  </a:cubicBezTo>
                  <a:cubicBezTo>
                    <a:pt x="152" y="100"/>
                    <a:pt x="150" y="109"/>
                    <a:pt x="145" y="117"/>
                  </a:cubicBezTo>
                  <a:cubicBezTo>
                    <a:pt x="136" y="132"/>
                    <a:pt x="121" y="141"/>
                    <a:pt x="104" y="145"/>
                  </a:cubicBezTo>
                  <a:cubicBezTo>
                    <a:pt x="87" y="149"/>
                    <a:pt x="70" y="147"/>
                    <a:pt x="53" y="142"/>
                  </a:cubicBezTo>
                  <a:cubicBezTo>
                    <a:pt x="40" y="138"/>
                    <a:pt x="27" y="131"/>
                    <a:pt x="18" y="120"/>
                  </a:cubicBezTo>
                  <a:cubicBezTo>
                    <a:pt x="0" y="99"/>
                    <a:pt x="6" y="66"/>
                    <a:pt x="11" y="41"/>
                  </a:cubicBezTo>
                  <a:cubicBezTo>
                    <a:pt x="13" y="34"/>
                    <a:pt x="15" y="26"/>
                    <a:pt x="19" y="20"/>
                  </a:cubicBezTo>
                  <a:cubicBezTo>
                    <a:pt x="21" y="16"/>
                    <a:pt x="23" y="14"/>
                    <a:pt x="26" y="11"/>
                  </a:cubicBezTo>
                  <a:close/>
                </a:path>
              </a:pathLst>
            </a:custGeom>
            <a:solidFill>
              <a:srgbClr val="FBBFCE"/>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8" name="Google Shape;248;p25"/>
            <p:cNvSpPr/>
            <p:nvPr/>
          </p:nvSpPr>
          <p:spPr>
            <a:xfrm>
              <a:off x="6134572" y="2395538"/>
              <a:ext cx="3146425" cy="3067050"/>
            </a:xfrm>
            <a:custGeom>
              <a:rect b="b" l="l" r="r" t="t"/>
              <a:pathLst>
                <a:path extrusionOk="0" h="931" w="954">
                  <a:moveTo>
                    <a:pt x="756" y="0"/>
                  </a:moveTo>
                  <a:cubicBezTo>
                    <a:pt x="621" y="0"/>
                    <a:pt x="621" y="0"/>
                    <a:pt x="621" y="0"/>
                  </a:cubicBezTo>
                  <a:cubicBezTo>
                    <a:pt x="621" y="0"/>
                    <a:pt x="562" y="34"/>
                    <a:pt x="500" y="144"/>
                  </a:cubicBezTo>
                  <a:cubicBezTo>
                    <a:pt x="419" y="183"/>
                    <a:pt x="308" y="232"/>
                    <a:pt x="213" y="259"/>
                  </a:cubicBezTo>
                  <a:cubicBezTo>
                    <a:pt x="162" y="273"/>
                    <a:pt x="111" y="237"/>
                    <a:pt x="107" y="184"/>
                  </a:cubicBezTo>
                  <a:cubicBezTo>
                    <a:pt x="106" y="161"/>
                    <a:pt x="106" y="134"/>
                    <a:pt x="107" y="103"/>
                  </a:cubicBezTo>
                  <a:cubicBezTo>
                    <a:pt x="109" y="69"/>
                    <a:pt x="75" y="44"/>
                    <a:pt x="44" y="58"/>
                  </a:cubicBezTo>
                  <a:cubicBezTo>
                    <a:pt x="43" y="58"/>
                    <a:pt x="43" y="58"/>
                    <a:pt x="42" y="59"/>
                  </a:cubicBezTo>
                  <a:cubicBezTo>
                    <a:pt x="29" y="65"/>
                    <a:pt x="19" y="78"/>
                    <a:pt x="17" y="92"/>
                  </a:cubicBezTo>
                  <a:cubicBezTo>
                    <a:pt x="14" y="110"/>
                    <a:pt x="9" y="141"/>
                    <a:pt x="7" y="179"/>
                  </a:cubicBezTo>
                  <a:cubicBezTo>
                    <a:pt x="0" y="308"/>
                    <a:pt x="103" y="416"/>
                    <a:pt x="232" y="415"/>
                  </a:cubicBezTo>
                  <a:cubicBezTo>
                    <a:pt x="284" y="414"/>
                    <a:pt x="342" y="411"/>
                    <a:pt x="404" y="400"/>
                  </a:cubicBezTo>
                  <a:cubicBezTo>
                    <a:pt x="401" y="414"/>
                    <a:pt x="398" y="427"/>
                    <a:pt x="395" y="441"/>
                  </a:cubicBezTo>
                  <a:cubicBezTo>
                    <a:pt x="381" y="509"/>
                    <a:pt x="370" y="587"/>
                    <a:pt x="363" y="676"/>
                  </a:cubicBezTo>
                  <a:cubicBezTo>
                    <a:pt x="363" y="676"/>
                    <a:pt x="524" y="931"/>
                    <a:pt x="954" y="743"/>
                  </a:cubicBezTo>
                  <a:cubicBezTo>
                    <a:pt x="954" y="743"/>
                    <a:pt x="907" y="162"/>
                    <a:pt x="756" y="0"/>
                  </a:cubicBezTo>
                  <a:close/>
                </a:path>
              </a:pathLst>
            </a:custGeom>
            <a:gradFill>
              <a:gsLst>
                <a:gs pos="0">
                  <a:srgbClr val="FD9486"/>
                </a:gs>
                <a:gs pos="100000">
                  <a:srgbClr val="F53E3A"/>
                </a:gs>
              </a:gsLst>
              <a:lin ang="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9" name="Google Shape;249;p25"/>
            <p:cNvSpPr/>
            <p:nvPr/>
          </p:nvSpPr>
          <p:spPr>
            <a:xfrm>
              <a:off x="7436322" y="3516313"/>
              <a:ext cx="815975" cy="331788"/>
            </a:xfrm>
            <a:custGeom>
              <a:rect b="b" l="l" r="r" t="t"/>
              <a:pathLst>
                <a:path extrusionOk="0" h="101" w="247">
                  <a:moveTo>
                    <a:pt x="247" y="0"/>
                  </a:moveTo>
                  <a:cubicBezTo>
                    <a:pt x="247" y="0"/>
                    <a:pt x="157" y="82"/>
                    <a:pt x="0" y="101"/>
                  </a:cubicBezTo>
                  <a:cubicBezTo>
                    <a:pt x="3" y="86"/>
                    <a:pt x="6" y="72"/>
                    <a:pt x="10" y="58"/>
                  </a:cubicBezTo>
                  <a:cubicBezTo>
                    <a:pt x="10" y="58"/>
                    <a:pt x="10" y="58"/>
                    <a:pt x="10" y="58"/>
                  </a:cubicBezTo>
                  <a:cubicBezTo>
                    <a:pt x="10" y="58"/>
                    <a:pt x="161" y="31"/>
                    <a:pt x="247" y="0"/>
                  </a:cubicBezTo>
                  <a:close/>
                </a:path>
              </a:pathLst>
            </a:custGeom>
            <a:solidFill>
              <a:srgbClr val="F44C3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0" name="Google Shape;250;p25"/>
            <p:cNvSpPr/>
            <p:nvPr/>
          </p:nvSpPr>
          <p:spPr>
            <a:xfrm>
              <a:off x="10082684" y="2640013"/>
              <a:ext cx="566738" cy="565150"/>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1" name="Google Shape;251;p25"/>
            <p:cNvSpPr/>
            <p:nvPr/>
          </p:nvSpPr>
          <p:spPr>
            <a:xfrm>
              <a:off x="10296997" y="2754313"/>
              <a:ext cx="138113" cy="336550"/>
            </a:xfrm>
            <a:custGeom>
              <a:rect b="b" l="l" r="r" t="t"/>
              <a:pathLst>
                <a:path extrusionOk="0" h="102" w="42">
                  <a:moveTo>
                    <a:pt x="15" y="93"/>
                  </a:moveTo>
                  <a:cubicBezTo>
                    <a:pt x="5" y="91"/>
                    <a:pt x="0" y="84"/>
                    <a:pt x="0" y="72"/>
                  </a:cubicBezTo>
                  <a:cubicBezTo>
                    <a:pt x="0" y="66"/>
                    <a:pt x="0" y="66"/>
                    <a:pt x="0" y="66"/>
                  </a:cubicBezTo>
                  <a:cubicBezTo>
                    <a:pt x="13" y="66"/>
                    <a:pt x="13" y="66"/>
                    <a:pt x="13" y="66"/>
                  </a:cubicBezTo>
                  <a:cubicBezTo>
                    <a:pt x="13" y="73"/>
                    <a:pt x="13" y="73"/>
                    <a:pt x="13" y="73"/>
                  </a:cubicBezTo>
                  <a:cubicBezTo>
                    <a:pt x="13" y="79"/>
                    <a:pt x="16" y="81"/>
                    <a:pt x="20" y="81"/>
                  </a:cubicBezTo>
                  <a:cubicBezTo>
                    <a:pt x="25" y="81"/>
                    <a:pt x="28" y="79"/>
                    <a:pt x="28" y="73"/>
                  </a:cubicBezTo>
                  <a:cubicBezTo>
                    <a:pt x="28" y="67"/>
                    <a:pt x="25" y="62"/>
                    <a:pt x="16" y="55"/>
                  </a:cubicBezTo>
                  <a:cubicBezTo>
                    <a:pt x="4" y="46"/>
                    <a:pt x="0" y="38"/>
                    <a:pt x="0" y="29"/>
                  </a:cubicBezTo>
                  <a:cubicBezTo>
                    <a:pt x="0" y="18"/>
                    <a:pt x="5" y="10"/>
                    <a:pt x="15" y="8"/>
                  </a:cubicBezTo>
                  <a:cubicBezTo>
                    <a:pt x="15" y="0"/>
                    <a:pt x="15" y="0"/>
                    <a:pt x="15" y="0"/>
                  </a:cubicBezTo>
                  <a:cubicBezTo>
                    <a:pt x="26" y="0"/>
                    <a:pt x="26" y="0"/>
                    <a:pt x="26" y="0"/>
                  </a:cubicBezTo>
                  <a:cubicBezTo>
                    <a:pt x="26" y="8"/>
                    <a:pt x="26" y="8"/>
                    <a:pt x="26" y="8"/>
                  </a:cubicBezTo>
                  <a:cubicBezTo>
                    <a:pt x="36" y="10"/>
                    <a:pt x="41" y="18"/>
                    <a:pt x="41" y="29"/>
                  </a:cubicBezTo>
                  <a:cubicBezTo>
                    <a:pt x="41" y="32"/>
                    <a:pt x="41" y="32"/>
                    <a:pt x="41" y="32"/>
                  </a:cubicBezTo>
                  <a:cubicBezTo>
                    <a:pt x="28" y="32"/>
                    <a:pt x="28" y="32"/>
                    <a:pt x="28" y="32"/>
                  </a:cubicBezTo>
                  <a:cubicBezTo>
                    <a:pt x="28" y="28"/>
                    <a:pt x="28" y="28"/>
                    <a:pt x="28" y="28"/>
                  </a:cubicBezTo>
                  <a:cubicBezTo>
                    <a:pt x="28" y="23"/>
                    <a:pt x="26" y="20"/>
                    <a:pt x="21" y="20"/>
                  </a:cubicBezTo>
                  <a:cubicBezTo>
                    <a:pt x="17" y="20"/>
                    <a:pt x="14" y="23"/>
                    <a:pt x="14" y="28"/>
                  </a:cubicBezTo>
                  <a:cubicBezTo>
                    <a:pt x="14" y="34"/>
                    <a:pt x="17" y="38"/>
                    <a:pt x="26" y="46"/>
                  </a:cubicBezTo>
                  <a:cubicBezTo>
                    <a:pt x="38" y="55"/>
                    <a:pt x="42" y="62"/>
                    <a:pt x="42" y="72"/>
                  </a:cubicBezTo>
                  <a:cubicBezTo>
                    <a:pt x="42" y="84"/>
                    <a:pt x="36" y="91"/>
                    <a:pt x="26" y="93"/>
                  </a:cubicBezTo>
                  <a:cubicBezTo>
                    <a:pt x="26" y="102"/>
                    <a:pt x="26" y="102"/>
                    <a:pt x="26" y="102"/>
                  </a:cubicBezTo>
                  <a:cubicBezTo>
                    <a:pt x="15" y="102"/>
                    <a:pt x="15" y="102"/>
                    <a:pt x="15" y="102"/>
                  </a:cubicBezTo>
                  <a:lnTo>
                    <a:pt x="15" y="9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2" name="Google Shape;252;p25"/>
            <p:cNvSpPr/>
            <p:nvPr/>
          </p:nvSpPr>
          <p:spPr>
            <a:xfrm>
              <a:off x="10165234" y="1808163"/>
              <a:ext cx="536575" cy="538163"/>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3" name="Google Shape;253;p25"/>
            <p:cNvSpPr/>
            <p:nvPr/>
          </p:nvSpPr>
          <p:spPr>
            <a:xfrm>
              <a:off x="10358909" y="1924051"/>
              <a:ext cx="231775" cy="303213"/>
            </a:xfrm>
            <a:custGeom>
              <a:rect b="b" l="l" r="r" t="t"/>
              <a:pathLst>
                <a:path extrusionOk="0" h="191" w="146">
                  <a:moveTo>
                    <a:pt x="0" y="191"/>
                  </a:moveTo>
                  <a:lnTo>
                    <a:pt x="0" y="0"/>
                  </a:lnTo>
                  <a:lnTo>
                    <a:pt x="146" y="94"/>
                  </a:lnTo>
                  <a:lnTo>
                    <a:pt x="0" y="191"/>
                  </a:lnTo>
                  <a:close/>
                </a:path>
              </a:pathLst>
            </a:custGeom>
            <a:solidFill>
              <a:srgbClr val="F2F4F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4" name="Google Shape;254;p25"/>
            <p:cNvSpPr/>
            <p:nvPr/>
          </p:nvSpPr>
          <p:spPr>
            <a:xfrm>
              <a:off x="9142884" y="2016126"/>
              <a:ext cx="750888" cy="755650"/>
            </a:xfrm>
            <a:prstGeom prst="ellipse">
              <a:avLst/>
            </a:prstGeom>
            <a:gradFill>
              <a:gsLst>
                <a:gs pos="0">
                  <a:srgbClr val="0074C3"/>
                </a:gs>
                <a:gs pos="100000">
                  <a:srgbClr val="004676"/>
                </a:gs>
              </a:gsLst>
              <a:lin ang="10800000" scaled="0"/>
            </a:gra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5" name="Google Shape;255;p25"/>
            <p:cNvSpPr/>
            <p:nvPr/>
          </p:nvSpPr>
          <p:spPr>
            <a:xfrm>
              <a:off x="9287347" y="2190751"/>
              <a:ext cx="465138" cy="409575"/>
            </a:xfrm>
            <a:custGeom>
              <a:rect b="b" l="l" r="r" t="t"/>
              <a:pathLst>
                <a:path extrusionOk="0" h="124" w="141">
                  <a:moveTo>
                    <a:pt x="104" y="0"/>
                  </a:moveTo>
                  <a:cubicBezTo>
                    <a:pt x="93" y="0"/>
                    <a:pt x="82" y="4"/>
                    <a:pt x="70" y="18"/>
                  </a:cubicBezTo>
                  <a:cubicBezTo>
                    <a:pt x="59" y="4"/>
                    <a:pt x="47" y="0"/>
                    <a:pt x="37" y="0"/>
                  </a:cubicBezTo>
                  <a:cubicBezTo>
                    <a:pt x="16" y="0"/>
                    <a:pt x="0" y="19"/>
                    <a:pt x="1" y="40"/>
                  </a:cubicBezTo>
                  <a:cubicBezTo>
                    <a:pt x="4" y="94"/>
                    <a:pt x="70" y="124"/>
                    <a:pt x="70" y="124"/>
                  </a:cubicBezTo>
                  <a:cubicBezTo>
                    <a:pt x="70" y="124"/>
                    <a:pt x="136" y="94"/>
                    <a:pt x="139" y="40"/>
                  </a:cubicBezTo>
                  <a:cubicBezTo>
                    <a:pt x="141" y="19"/>
                    <a:pt x="125" y="0"/>
                    <a:pt x="104" y="0"/>
                  </a:cubicBezTo>
                  <a:close/>
                </a:path>
              </a:pathLst>
            </a:custGeom>
            <a:solidFill>
              <a:srgbClr val="F2F4FB"/>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256" name="Google Shape;256;p25"/>
          <p:cNvSpPr txBox="1"/>
          <p:nvPr>
            <p:ph type="ctrTitle"/>
          </p:nvPr>
        </p:nvSpPr>
        <p:spPr>
          <a:xfrm>
            <a:off x="673100" y="1135063"/>
            <a:ext cx="5439661" cy="2825011"/>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7" name="Google Shape;257;p25"/>
          <p:cNvSpPr txBox="1"/>
          <p:nvPr>
            <p:ph idx="1" type="body"/>
          </p:nvPr>
        </p:nvSpPr>
        <p:spPr>
          <a:xfrm>
            <a:off x="673100" y="5353848"/>
            <a:ext cx="5422900" cy="3108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400"/>
              <a:buNone/>
              <a:defRPr sz="1400">
                <a:solidFill>
                  <a:schemeClr val="lt1"/>
                </a:solidFill>
              </a:defRPr>
            </a:lvl1pPr>
            <a:lvl2pPr indent="-355600" lvl="1" marL="914400" algn="l">
              <a:lnSpc>
                <a:spcPct val="90000"/>
              </a:lnSpc>
              <a:spcBef>
                <a:spcPts val="500"/>
              </a:spcBef>
              <a:spcAft>
                <a:spcPts val="0"/>
              </a:spcAft>
              <a:buClr>
                <a:schemeClr val="dk1"/>
              </a:buClr>
              <a:buSzPts val="2000"/>
              <a:buChar char="•"/>
              <a:defRPr sz="2000"/>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30200" lvl="4" marL="2286000" algn="l">
              <a:lnSpc>
                <a:spcPct val="90000"/>
              </a:lnSpc>
              <a:spcBef>
                <a:spcPts val="500"/>
              </a:spcBef>
              <a:spcAft>
                <a:spcPts val="0"/>
              </a:spcAft>
              <a:buClr>
                <a:schemeClr val="dk1"/>
              </a:buClr>
              <a:buSzPts val="1600"/>
              <a:buChar char="•"/>
              <a:defRPr sz="16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8" name="Google Shape;258;p25"/>
          <p:cNvSpPr txBox="1"/>
          <p:nvPr>
            <p:ph idx="2" type="body"/>
          </p:nvPr>
        </p:nvSpPr>
        <p:spPr>
          <a:xfrm>
            <a:off x="673102" y="5057577"/>
            <a:ext cx="5422900" cy="296271"/>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400"/>
              <a:buNone/>
              <a:defRPr b="0" sz="1400">
                <a:solidFill>
                  <a:schemeClr val="lt1"/>
                </a:solidFill>
              </a:defRPr>
            </a:lvl1pPr>
            <a:lvl2pPr indent="-228600" lvl="1" marL="914400" algn="l">
              <a:lnSpc>
                <a:spcPct val="90000"/>
              </a:lnSpc>
              <a:spcBef>
                <a:spcPts val="500"/>
              </a:spcBef>
              <a:spcAft>
                <a:spcPts val="0"/>
              </a:spcAft>
              <a:buClr>
                <a:schemeClr val="dk1"/>
              </a:buClr>
              <a:buSzPts val="1600"/>
              <a:buNone/>
              <a:defRPr/>
            </a:lvl2pPr>
            <a:lvl3pPr indent="-228600" lvl="2" marL="1371600" algn="l">
              <a:lnSpc>
                <a:spcPct val="90000"/>
              </a:lnSpc>
              <a:spcBef>
                <a:spcPts val="500"/>
              </a:spcBef>
              <a:spcAft>
                <a:spcPts val="0"/>
              </a:spcAft>
              <a:buClr>
                <a:schemeClr val="dk1"/>
              </a:buClr>
              <a:buSzPts val="1400"/>
              <a:buNone/>
              <a:defRPr/>
            </a:lvl3pPr>
            <a:lvl4pPr indent="-228600" lvl="3" marL="1828800" algn="l">
              <a:lnSpc>
                <a:spcPct val="90000"/>
              </a:lnSpc>
              <a:spcBef>
                <a:spcPts val="500"/>
              </a:spcBef>
              <a:spcAft>
                <a:spcPts val="0"/>
              </a:spcAft>
              <a:buClr>
                <a:schemeClr val="dk1"/>
              </a:buClr>
              <a:buSzPts val="1200"/>
              <a:buNone/>
              <a:defRPr/>
            </a:lvl4pPr>
            <a:lvl5pPr indent="-228600" lvl="4" marL="2286000" algn="l">
              <a:lnSpc>
                <a:spcPct val="90000"/>
              </a:lnSpc>
              <a:spcBef>
                <a:spcPts val="500"/>
              </a:spcBef>
              <a:spcAft>
                <a:spcPts val="0"/>
              </a:spcAft>
              <a:buClr>
                <a:schemeClr val="dk1"/>
              </a:buClr>
              <a:buSzPts val="12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9"/>
          <p:cNvSpPr txBox="1"/>
          <p:nvPr>
            <p:ph type="title"/>
          </p:nvPr>
        </p:nvSpPr>
        <p:spPr>
          <a:xfrm>
            <a:off x="669924" y="1"/>
            <a:ext cx="10850563" cy="1028699"/>
          </a:xfrm>
          <a:prstGeom prst="rect">
            <a:avLst/>
          </a:prstGeom>
          <a:noFill/>
          <a:ln>
            <a:noFill/>
          </a:ln>
        </p:spPr>
        <p:txBody>
          <a:bodyPr anchorCtr="0" anchor="b" bIns="45700" lIns="91425" spcFirstLastPara="1" rIns="91425" wrap="square" tIns="45700">
            <a:normAutofit/>
          </a:bodyPr>
          <a:lstStyle>
            <a:lvl1pPr lvl="0" marR="0" rtl="0" algn="l">
              <a:lnSpc>
                <a:spcPct val="90000"/>
              </a:lnSpc>
              <a:spcBef>
                <a:spcPts val="0"/>
              </a:spcBef>
              <a:spcAft>
                <a:spcPts val="0"/>
              </a:spcAft>
              <a:buClr>
                <a:schemeClr val="dk1"/>
              </a:buClr>
              <a:buSzPts val="2800"/>
              <a:buFont typeface="Arial"/>
              <a:buNone/>
              <a:defRPr b="1" i="0" sz="28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9"/>
          <p:cNvSpPr txBox="1"/>
          <p:nvPr>
            <p:ph idx="1" type="body"/>
          </p:nvPr>
        </p:nvSpPr>
        <p:spPr>
          <a:xfrm>
            <a:off x="669924" y="1123950"/>
            <a:ext cx="10850563" cy="5019675"/>
          </a:xfrm>
          <a:prstGeom prst="rect">
            <a:avLst/>
          </a:prstGeom>
          <a:noFill/>
          <a:ln>
            <a:noFill/>
          </a:ln>
        </p:spPr>
        <p:txBody>
          <a:bodyPr anchorCtr="0" anchor="t" bIns="45700" lIns="91425" spcFirstLastPara="1" rIns="91425" wrap="square" tIns="45700">
            <a:normAutofit/>
          </a:bodyPr>
          <a:lstStyle>
            <a:lvl1pPr indent="-342900" lvl="0" marL="457200" marR="0" rtl="0" algn="l">
              <a:lnSpc>
                <a:spcPct val="90000"/>
              </a:lnSpc>
              <a:spcBef>
                <a:spcPts val="10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1pPr>
            <a:lvl2pPr indent="-330200" lvl="1" marL="9144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2pPr>
            <a:lvl3pPr indent="-317500" lvl="2" marL="1371600" marR="0" rtl="0" algn="l">
              <a:lnSpc>
                <a:spcPct val="9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04800" lvl="3" marL="1828800" marR="0" rtl="0" algn="l">
              <a:lnSpc>
                <a:spcPct val="90000"/>
              </a:lnSpc>
              <a:spcBef>
                <a:spcPts val="5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4pPr>
            <a:lvl5pPr indent="-304800" lvl="4" marL="2286000" marR="0" rtl="0" algn="l">
              <a:lnSpc>
                <a:spcPct val="90000"/>
              </a:lnSpc>
              <a:spcBef>
                <a:spcPts val="5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cxnSp>
        <p:nvCxnSpPr>
          <p:cNvPr id="12" name="Google Shape;12;p19"/>
          <p:cNvCxnSpPr/>
          <p:nvPr/>
        </p:nvCxnSpPr>
        <p:spPr>
          <a:xfrm>
            <a:off x="669924" y="1028700"/>
            <a:ext cx="10850563" cy="0"/>
          </a:xfrm>
          <a:prstGeom prst="straightConnector1">
            <a:avLst/>
          </a:prstGeom>
          <a:noFill/>
          <a:ln cap="flat" cmpd="sng" w="9525">
            <a:solidFill>
              <a:srgbClr val="7F7F7F"/>
            </a:solidFill>
            <a:prstDash val="solid"/>
            <a:miter lim="800000"/>
            <a:headEnd len="sm" w="sm" type="none"/>
            <a:tailEnd len="sm" w="sm" type="none"/>
          </a:ln>
        </p:spPr>
      </p:cxnSp>
      <p:sp>
        <p:nvSpPr>
          <p:cNvPr id="13" name="Google Shape;13;p19"/>
          <p:cNvSpPr txBox="1"/>
          <p:nvPr>
            <p:ph idx="10" type="dt"/>
          </p:nvPr>
        </p:nvSpPr>
        <p:spPr>
          <a:xfrm>
            <a:off x="5401732" y="6240463"/>
            <a:ext cx="1388536" cy="206381"/>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000" u="none" cap="none" strike="noStrike">
                <a:solidFill>
                  <a:srgbClr val="7F7F7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9"/>
          <p:cNvSpPr txBox="1"/>
          <p:nvPr>
            <p:ph idx="11" type="ftr"/>
          </p:nvPr>
        </p:nvSpPr>
        <p:spPr>
          <a:xfrm>
            <a:off x="669924" y="6240463"/>
            <a:ext cx="4140201" cy="206381"/>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000" u="none" cap="none" strike="noStrike">
                <a:solidFill>
                  <a:srgbClr val="7F7F7F"/>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5" name="Google Shape;15;p19"/>
          <p:cNvSpPr txBox="1"/>
          <p:nvPr>
            <p:ph idx="12" type="sldNum"/>
          </p:nvPr>
        </p:nvSpPr>
        <p:spPr>
          <a:xfrm>
            <a:off x="8610599" y="6240463"/>
            <a:ext cx="2909888" cy="206381"/>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00" u="none" cap="none" strike="noStrike">
                <a:solidFill>
                  <a:srgbClr val="7F7F7F"/>
                </a:solidFill>
                <a:latin typeface="Arial"/>
                <a:ea typeface="Arial"/>
                <a:cs typeface="Arial"/>
                <a:sym typeface="Arial"/>
              </a:defRPr>
            </a:lvl1pPr>
            <a:lvl2pPr indent="0" lvl="1" marL="0" marR="0" rtl="0" algn="r">
              <a:spcBef>
                <a:spcPts val="0"/>
              </a:spcBef>
              <a:buNone/>
              <a:defRPr b="0" i="0" sz="1000" u="none" cap="none" strike="noStrike">
                <a:solidFill>
                  <a:srgbClr val="7F7F7F"/>
                </a:solidFill>
                <a:latin typeface="Arial"/>
                <a:ea typeface="Arial"/>
                <a:cs typeface="Arial"/>
                <a:sym typeface="Arial"/>
              </a:defRPr>
            </a:lvl2pPr>
            <a:lvl3pPr indent="0" lvl="2" marL="0" marR="0" rtl="0" algn="r">
              <a:spcBef>
                <a:spcPts val="0"/>
              </a:spcBef>
              <a:buNone/>
              <a:defRPr b="0" i="0" sz="1000" u="none" cap="none" strike="noStrike">
                <a:solidFill>
                  <a:srgbClr val="7F7F7F"/>
                </a:solidFill>
                <a:latin typeface="Arial"/>
                <a:ea typeface="Arial"/>
                <a:cs typeface="Arial"/>
                <a:sym typeface="Arial"/>
              </a:defRPr>
            </a:lvl3pPr>
            <a:lvl4pPr indent="0" lvl="3" marL="0" marR="0" rtl="0" algn="r">
              <a:spcBef>
                <a:spcPts val="0"/>
              </a:spcBef>
              <a:buNone/>
              <a:defRPr b="0" i="0" sz="1000" u="none" cap="none" strike="noStrike">
                <a:solidFill>
                  <a:srgbClr val="7F7F7F"/>
                </a:solidFill>
                <a:latin typeface="Arial"/>
                <a:ea typeface="Arial"/>
                <a:cs typeface="Arial"/>
                <a:sym typeface="Arial"/>
              </a:defRPr>
            </a:lvl4pPr>
            <a:lvl5pPr indent="0" lvl="4" marL="0" marR="0" rtl="0" algn="r">
              <a:spcBef>
                <a:spcPts val="0"/>
              </a:spcBef>
              <a:buNone/>
              <a:defRPr b="0" i="0" sz="1000" u="none" cap="none" strike="noStrike">
                <a:solidFill>
                  <a:srgbClr val="7F7F7F"/>
                </a:solidFill>
                <a:latin typeface="Arial"/>
                <a:ea typeface="Arial"/>
                <a:cs typeface="Arial"/>
                <a:sym typeface="Arial"/>
              </a:defRPr>
            </a:lvl5pPr>
            <a:lvl6pPr indent="0" lvl="5" marL="0" marR="0" rtl="0" algn="r">
              <a:spcBef>
                <a:spcPts val="0"/>
              </a:spcBef>
              <a:buNone/>
              <a:defRPr b="0" i="0" sz="1000" u="none" cap="none" strike="noStrike">
                <a:solidFill>
                  <a:srgbClr val="7F7F7F"/>
                </a:solidFill>
                <a:latin typeface="Arial"/>
                <a:ea typeface="Arial"/>
                <a:cs typeface="Arial"/>
                <a:sym typeface="Arial"/>
              </a:defRPr>
            </a:lvl6pPr>
            <a:lvl7pPr indent="0" lvl="6" marL="0" marR="0" rtl="0" algn="r">
              <a:spcBef>
                <a:spcPts val="0"/>
              </a:spcBef>
              <a:buNone/>
              <a:defRPr b="0" i="0" sz="1000" u="none" cap="none" strike="noStrike">
                <a:solidFill>
                  <a:srgbClr val="7F7F7F"/>
                </a:solidFill>
                <a:latin typeface="Arial"/>
                <a:ea typeface="Arial"/>
                <a:cs typeface="Arial"/>
                <a:sym typeface="Arial"/>
              </a:defRPr>
            </a:lvl7pPr>
            <a:lvl8pPr indent="0" lvl="7" marL="0" marR="0" rtl="0" algn="r">
              <a:spcBef>
                <a:spcPts val="0"/>
              </a:spcBef>
              <a:buNone/>
              <a:defRPr b="0" i="0" sz="1000" u="none" cap="none" strike="noStrike">
                <a:solidFill>
                  <a:srgbClr val="7F7F7F"/>
                </a:solidFill>
                <a:latin typeface="Arial"/>
                <a:ea typeface="Arial"/>
                <a:cs typeface="Arial"/>
                <a:sym typeface="Arial"/>
              </a:defRPr>
            </a:lvl8pPr>
            <a:lvl9pPr indent="0" lvl="8" marL="0" marR="0" rtl="0" algn="r">
              <a:spcBef>
                <a:spcPts val="0"/>
              </a:spcBef>
              <a:buNone/>
              <a:defRPr b="0" i="0" sz="1000" u="none" cap="none" strike="noStrike">
                <a:solidFill>
                  <a:srgbClr val="7F7F7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422">
          <p15:clr>
            <a:srgbClr val="F26B43"/>
          </p15:clr>
        </p15:guide>
        <p15:guide id="2" pos="7257">
          <p15:clr>
            <a:srgbClr val="F26B43"/>
          </p15:clr>
        </p15:guide>
        <p15:guide id="3" orient="horz" pos="648">
          <p15:clr>
            <a:srgbClr val="F26B43"/>
          </p15:clr>
        </p15:guide>
        <p15:guide id="4" orient="horz" pos="712">
          <p15:clr>
            <a:srgbClr val="F26B43"/>
          </p15:clr>
        </p15:guide>
        <p15:guide id="5" orient="horz" pos="3931">
          <p15:clr>
            <a:srgbClr val="F26B43"/>
          </p15:clr>
        </p15:guide>
        <p15:guide id="6" orient="horz" pos="386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hyperlink" Target="http://ecvn.com" TargetMode="External"/></Relationships>
</file>

<file path=ppt/slides/_rels/slide15.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18.png"/><Relationship Id="rId13" Type="http://schemas.openxmlformats.org/officeDocument/2006/relationships/image" Target="../media/image9.png"/><Relationship Id="rId12" Type="http://schemas.openxmlformats.org/officeDocument/2006/relationships/hyperlink" Target="https://ecvn.com/" TargetMode="External"/><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9.jpg"/><Relationship Id="rId4" Type="http://schemas.openxmlformats.org/officeDocument/2006/relationships/hyperlink" Target="https://fado.vn/" TargetMode="External"/><Relationship Id="rId9" Type="http://schemas.openxmlformats.org/officeDocument/2006/relationships/hyperlink" Target="https://fb.com/groups/eagleamazonvietnam" TargetMode="External"/><Relationship Id="rId15" Type="http://schemas.openxmlformats.org/officeDocument/2006/relationships/image" Target="../media/image16.png"/><Relationship Id="rId14" Type="http://schemas.openxmlformats.org/officeDocument/2006/relationships/hyperlink" Target="https://iexport.vn/" TargetMode="External"/><Relationship Id="rId5" Type="http://schemas.openxmlformats.org/officeDocument/2006/relationships/image" Target="../media/image14.png"/><Relationship Id="rId6" Type="http://schemas.openxmlformats.org/officeDocument/2006/relationships/hyperlink" Target="https://miczone.asia/" TargetMode="External"/><Relationship Id="rId7" Type="http://schemas.openxmlformats.org/officeDocument/2006/relationships/image" Target="../media/image17.png"/><Relationship Id="rId8" Type="http://schemas.openxmlformats.org/officeDocument/2006/relationships/hyperlink" Target="https://fb.com/groups/eagleamazonvietna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hyperlink" Target="http://www.youtube.com/watch?v=_oa0JiRsZ9Q&amp;feature=emb_logo" TargetMode="External"/><Relationship Id="rId4" Type="http://schemas.openxmlformats.org/officeDocument/2006/relationships/image" Target="../media/image22.png"/><Relationship Id="rId5" Type="http://schemas.openxmlformats.org/officeDocument/2006/relationships/hyperlink" Target="http://www.youtube.com/watch?v=_oa0JiRsZ9Q&amp;feature=emb_logo" TargetMode="External"/><Relationship Id="rId6"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0.png"/><Relationship Id="rId5" Type="http://schemas.openxmlformats.org/officeDocument/2006/relationships/image" Target="../media/image15.png"/><Relationship Id="rId6"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grpSp>
        <p:nvGrpSpPr>
          <p:cNvPr id="263" name="Google Shape;263;p1"/>
          <p:cNvGrpSpPr/>
          <p:nvPr/>
        </p:nvGrpSpPr>
        <p:grpSpPr>
          <a:xfrm flipH="1">
            <a:off x="8246111" y="4626076"/>
            <a:ext cx="2182289" cy="1522501"/>
            <a:chOff x="6292380" y="4210119"/>
            <a:chExt cx="1912726" cy="1334437"/>
          </a:xfrm>
        </p:grpSpPr>
        <p:grpSp>
          <p:nvGrpSpPr>
            <p:cNvPr id="264" name="Google Shape;264;p1"/>
            <p:cNvGrpSpPr/>
            <p:nvPr/>
          </p:nvGrpSpPr>
          <p:grpSpPr>
            <a:xfrm>
              <a:off x="8062892" y="4210119"/>
              <a:ext cx="142214" cy="1334437"/>
              <a:chOff x="4973635" y="4409874"/>
              <a:chExt cx="142214" cy="1334437"/>
            </a:xfrm>
          </p:grpSpPr>
          <p:sp>
            <p:nvSpPr>
              <p:cNvPr id="265" name="Google Shape;265;p1"/>
              <p:cNvSpPr/>
              <p:nvPr/>
            </p:nvSpPr>
            <p:spPr>
              <a:xfrm>
                <a:off x="4976761" y="4409874"/>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66" name="Google Shape;266;p1"/>
              <p:cNvSpPr/>
              <p:nvPr/>
            </p:nvSpPr>
            <p:spPr>
              <a:xfrm>
                <a:off x="4976761" y="4652005"/>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67" name="Google Shape;267;p1"/>
              <p:cNvSpPr/>
              <p:nvPr/>
            </p:nvSpPr>
            <p:spPr>
              <a:xfrm>
                <a:off x="4976761" y="4890124"/>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68" name="Google Shape;268;p1"/>
              <p:cNvSpPr/>
              <p:nvPr/>
            </p:nvSpPr>
            <p:spPr>
              <a:xfrm>
                <a:off x="4973636" y="5128243"/>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69" name="Google Shape;269;p1"/>
              <p:cNvSpPr/>
              <p:nvPr/>
            </p:nvSpPr>
            <p:spPr>
              <a:xfrm>
                <a:off x="4973635" y="5366362"/>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0" name="Google Shape;270;p1"/>
              <p:cNvSpPr/>
              <p:nvPr/>
            </p:nvSpPr>
            <p:spPr>
              <a:xfrm>
                <a:off x="4973635" y="5605223"/>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grpSp>
        <p:grpSp>
          <p:nvGrpSpPr>
            <p:cNvPr id="271" name="Google Shape;271;p1"/>
            <p:cNvGrpSpPr/>
            <p:nvPr/>
          </p:nvGrpSpPr>
          <p:grpSpPr>
            <a:xfrm>
              <a:off x="7758092" y="4210119"/>
              <a:ext cx="142214" cy="1334437"/>
              <a:chOff x="4973635" y="4409874"/>
              <a:chExt cx="142214" cy="1334437"/>
            </a:xfrm>
          </p:grpSpPr>
          <p:sp>
            <p:nvSpPr>
              <p:cNvPr id="272" name="Google Shape;272;p1"/>
              <p:cNvSpPr/>
              <p:nvPr/>
            </p:nvSpPr>
            <p:spPr>
              <a:xfrm>
                <a:off x="4976761" y="4409874"/>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3" name="Google Shape;273;p1"/>
              <p:cNvSpPr/>
              <p:nvPr/>
            </p:nvSpPr>
            <p:spPr>
              <a:xfrm>
                <a:off x="4976761" y="4652005"/>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4" name="Google Shape;274;p1"/>
              <p:cNvSpPr/>
              <p:nvPr/>
            </p:nvSpPr>
            <p:spPr>
              <a:xfrm>
                <a:off x="4976761" y="4890124"/>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5" name="Google Shape;275;p1"/>
              <p:cNvSpPr/>
              <p:nvPr/>
            </p:nvSpPr>
            <p:spPr>
              <a:xfrm>
                <a:off x="4973636" y="5128243"/>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6" name="Google Shape;276;p1"/>
              <p:cNvSpPr/>
              <p:nvPr/>
            </p:nvSpPr>
            <p:spPr>
              <a:xfrm>
                <a:off x="4973635" y="5366362"/>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7" name="Google Shape;277;p1"/>
              <p:cNvSpPr/>
              <p:nvPr/>
            </p:nvSpPr>
            <p:spPr>
              <a:xfrm>
                <a:off x="4973635" y="5605223"/>
                <a:ext cx="139088" cy="139088"/>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grpSp>
        <p:sp>
          <p:nvSpPr>
            <p:cNvPr id="278" name="Google Shape;278;p1"/>
            <p:cNvSpPr/>
            <p:nvPr/>
          </p:nvSpPr>
          <p:spPr>
            <a:xfrm>
              <a:off x="7485899" y="422485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79" name="Google Shape;279;p1"/>
            <p:cNvSpPr/>
            <p:nvPr/>
          </p:nvSpPr>
          <p:spPr>
            <a:xfrm>
              <a:off x="7485899" y="447196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0" name="Google Shape;280;p1"/>
            <p:cNvSpPr/>
            <p:nvPr/>
          </p:nvSpPr>
          <p:spPr>
            <a:xfrm>
              <a:off x="7485899" y="470510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1" name="Google Shape;281;p1"/>
            <p:cNvSpPr/>
            <p:nvPr/>
          </p:nvSpPr>
          <p:spPr>
            <a:xfrm>
              <a:off x="7485899" y="493824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2" name="Google Shape;282;p1"/>
            <p:cNvSpPr/>
            <p:nvPr/>
          </p:nvSpPr>
          <p:spPr>
            <a:xfrm>
              <a:off x="7485899" y="517138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3" name="Google Shape;283;p1"/>
            <p:cNvSpPr/>
            <p:nvPr/>
          </p:nvSpPr>
          <p:spPr>
            <a:xfrm>
              <a:off x="7485899" y="540452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4" name="Google Shape;284;p1"/>
            <p:cNvSpPr/>
            <p:nvPr/>
          </p:nvSpPr>
          <p:spPr>
            <a:xfrm>
              <a:off x="7210580" y="422485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5" name="Google Shape;285;p1"/>
            <p:cNvSpPr/>
            <p:nvPr/>
          </p:nvSpPr>
          <p:spPr>
            <a:xfrm>
              <a:off x="7210580" y="447196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6" name="Google Shape;286;p1"/>
            <p:cNvSpPr/>
            <p:nvPr/>
          </p:nvSpPr>
          <p:spPr>
            <a:xfrm>
              <a:off x="7210580" y="470510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7" name="Google Shape;287;p1"/>
            <p:cNvSpPr/>
            <p:nvPr/>
          </p:nvSpPr>
          <p:spPr>
            <a:xfrm>
              <a:off x="7210580" y="493824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8" name="Google Shape;288;p1"/>
            <p:cNvSpPr/>
            <p:nvPr/>
          </p:nvSpPr>
          <p:spPr>
            <a:xfrm>
              <a:off x="7210580" y="517138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89" name="Google Shape;289;p1"/>
            <p:cNvSpPr/>
            <p:nvPr/>
          </p:nvSpPr>
          <p:spPr>
            <a:xfrm>
              <a:off x="7210580" y="5404529"/>
              <a:ext cx="109607" cy="109607"/>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grpSp>
          <p:nvGrpSpPr>
            <p:cNvPr id="290" name="Google Shape;290;p1"/>
            <p:cNvGrpSpPr/>
            <p:nvPr/>
          </p:nvGrpSpPr>
          <p:grpSpPr>
            <a:xfrm>
              <a:off x="6961069" y="4241975"/>
              <a:ext cx="83799" cy="1247440"/>
              <a:chOff x="6961069" y="4241975"/>
              <a:chExt cx="83799" cy="1247440"/>
            </a:xfrm>
          </p:grpSpPr>
          <p:sp>
            <p:nvSpPr>
              <p:cNvPr id="291" name="Google Shape;291;p1"/>
              <p:cNvSpPr/>
              <p:nvPr/>
            </p:nvSpPr>
            <p:spPr>
              <a:xfrm>
                <a:off x="6961073" y="4241975"/>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2" name="Google Shape;292;p1"/>
              <p:cNvSpPr/>
              <p:nvPr/>
            </p:nvSpPr>
            <p:spPr>
              <a:xfrm>
                <a:off x="6961073" y="4488812"/>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3" name="Google Shape;293;p1"/>
              <p:cNvSpPr/>
              <p:nvPr/>
            </p:nvSpPr>
            <p:spPr>
              <a:xfrm>
                <a:off x="6961072" y="4718014"/>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4" name="Google Shape;294;p1"/>
              <p:cNvSpPr/>
              <p:nvPr/>
            </p:nvSpPr>
            <p:spPr>
              <a:xfrm>
                <a:off x="6961071" y="4947216"/>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5" name="Google Shape;295;p1"/>
              <p:cNvSpPr/>
              <p:nvPr/>
            </p:nvSpPr>
            <p:spPr>
              <a:xfrm>
                <a:off x="6961070" y="5176418"/>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6" name="Google Shape;296;p1"/>
              <p:cNvSpPr/>
              <p:nvPr/>
            </p:nvSpPr>
            <p:spPr>
              <a:xfrm>
                <a:off x="6961069" y="5405620"/>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grpSp>
        <p:sp>
          <p:nvSpPr>
            <p:cNvPr id="297" name="Google Shape;297;p1"/>
            <p:cNvSpPr/>
            <p:nvPr/>
          </p:nvSpPr>
          <p:spPr>
            <a:xfrm>
              <a:off x="6711558" y="4241975"/>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8" name="Google Shape;298;p1"/>
            <p:cNvSpPr/>
            <p:nvPr/>
          </p:nvSpPr>
          <p:spPr>
            <a:xfrm>
              <a:off x="6711558" y="4488812"/>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299" name="Google Shape;299;p1"/>
            <p:cNvSpPr/>
            <p:nvPr/>
          </p:nvSpPr>
          <p:spPr>
            <a:xfrm>
              <a:off x="6711557" y="4718014"/>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0" name="Google Shape;300;p1"/>
            <p:cNvSpPr/>
            <p:nvPr/>
          </p:nvSpPr>
          <p:spPr>
            <a:xfrm>
              <a:off x="6711556" y="4947216"/>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1" name="Google Shape;301;p1"/>
            <p:cNvSpPr/>
            <p:nvPr/>
          </p:nvSpPr>
          <p:spPr>
            <a:xfrm>
              <a:off x="6711555" y="5176418"/>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2" name="Google Shape;302;p1"/>
            <p:cNvSpPr/>
            <p:nvPr/>
          </p:nvSpPr>
          <p:spPr>
            <a:xfrm>
              <a:off x="6711554" y="5405620"/>
              <a:ext cx="83795" cy="83795"/>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3" name="Google Shape;303;p1"/>
            <p:cNvSpPr/>
            <p:nvPr/>
          </p:nvSpPr>
          <p:spPr>
            <a:xfrm>
              <a:off x="6487969" y="4250727"/>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4" name="Google Shape;304;p1"/>
            <p:cNvSpPr/>
            <p:nvPr/>
          </p:nvSpPr>
          <p:spPr>
            <a:xfrm>
              <a:off x="6487969" y="4507301"/>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5" name="Google Shape;305;p1"/>
            <p:cNvSpPr/>
            <p:nvPr/>
          </p:nvSpPr>
          <p:spPr>
            <a:xfrm>
              <a:off x="6487969" y="4730976"/>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6" name="Google Shape;306;p1"/>
            <p:cNvSpPr/>
            <p:nvPr/>
          </p:nvSpPr>
          <p:spPr>
            <a:xfrm>
              <a:off x="6487969" y="4954651"/>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7" name="Google Shape;307;p1"/>
            <p:cNvSpPr/>
            <p:nvPr/>
          </p:nvSpPr>
          <p:spPr>
            <a:xfrm>
              <a:off x="6487969" y="5178326"/>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8" name="Google Shape;308;p1"/>
            <p:cNvSpPr/>
            <p:nvPr/>
          </p:nvSpPr>
          <p:spPr>
            <a:xfrm>
              <a:off x="6487969" y="5402001"/>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09" name="Google Shape;309;p1"/>
            <p:cNvSpPr/>
            <p:nvPr/>
          </p:nvSpPr>
          <p:spPr>
            <a:xfrm>
              <a:off x="6292380" y="4253283"/>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0" name="Google Shape;310;p1"/>
            <p:cNvSpPr/>
            <p:nvPr/>
          </p:nvSpPr>
          <p:spPr>
            <a:xfrm>
              <a:off x="6292380" y="4509857"/>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1" name="Google Shape;311;p1"/>
            <p:cNvSpPr/>
            <p:nvPr/>
          </p:nvSpPr>
          <p:spPr>
            <a:xfrm>
              <a:off x="6292380" y="4733532"/>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2" name="Google Shape;312;p1"/>
            <p:cNvSpPr/>
            <p:nvPr/>
          </p:nvSpPr>
          <p:spPr>
            <a:xfrm>
              <a:off x="6292380" y="4957207"/>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3" name="Google Shape;313;p1"/>
            <p:cNvSpPr/>
            <p:nvPr/>
          </p:nvSpPr>
          <p:spPr>
            <a:xfrm>
              <a:off x="6292380" y="5180882"/>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4" name="Google Shape;314;p1"/>
            <p:cNvSpPr/>
            <p:nvPr/>
          </p:nvSpPr>
          <p:spPr>
            <a:xfrm>
              <a:off x="6292380" y="5404557"/>
              <a:ext cx="57869" cy="57869"/>
            </a:xfrm>
            <a:prstGeom prst="ellipse">
              <a:avLst/>
            </a:prstGeom>
            <a:gradFill>
              <a:gsLst>
                <a:gs pos="0">
                  <a:srgbClr val="00B0F0">
                    <a:alpha val="63921"/>
                  </a:srgbClr>
                </a:gs>
                <a:gs pos="100000">
                  <a:srgbClr val="57D3FF">
                    <a:alpha val="72941"/>
                  </a:srgbClr>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grpSp>
      <p:sp>
        <p:nvSpPr>
          <p:cNvPr id="315" name="Google Shape;315;p1"/>
          <p:cNvSpPr/>
          <p:nvPr/>
        </p:nvSpPr>
        <p:spPr>
          <a:xfrm>
            <a:off x="7293864" y="4033121"/>
            <a:ext cx="4037249" cy="1216129"/>
          </a:xfrm>
          <a:prstGeom prst="rect">
            <a:avLst/>
          </a:prstGeom>
          <a:noFill/>
          <a:ln cap="flat" cmpd="sng" w="952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6" name="Google Shape;316;p1"/>
          <p:cNvSpPr/>
          <p:nvPr/>
        </p:nvSpPr>
        <p:spPr>
          <a:xfrm>
            <a:off x="7485888" y="3948726"/>
            <a:ext cx="4250709" cy="1103277"/>
          </a:xfrm>
          <a:prstGeom prst="rect">
            <a:avLst/>
          </a:prstGeom>
          <a:solidFill>
            <a:schemeClr val="accent1"/>
          </a:solidFill>
          <a:ln>
            <a:noFill/>
          </a:ln>
          <a:effectLst>
            <a:outerShdw blurRad="76200" rotWithShape="0" algn="tl" dir="2700000" dist="88900">
              <a:srgbClr val="004676">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Open Sans"/>
              <a:ea typeface="Open Sans"/>
              <a:cs typeface="Open Sans"/>
              <a:sym typeface="Open Sans"/>
            </a:endParaRPr>
          </a:p>
        </p:txBody>
      </p:sp>
      <p:sp>
        <p:nvSpPr>
          <p:cNvPr id="317" name="Google Shape;317;p1"/>
          <p:cNvSpPr txBox="1"/>
          <p:nvPr>
            <p:ph idx="1" type="subTitle"/>
          </p:nvPr>
        </p:nvSpPr>
        <p:spPr>
          <a:xfrm>
            <a:off x="7485888" y="4099367"/>
            <a:ext cx="4275093" cy="123242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lt1"/>
              </a:buClr>
              <a:buSzPts val="1480"/>
              <a:buNone/>
            </a:pPr>
            <a:r>
              <a:rPr b="1" lang="en-US" sz="1480">
                <a:latin typeface="Open Sans"/>
                <a:ea typeface="Open Sans"/>
                <a:cs typeface="Open Sans"/>
                <a:sym typeface="Open Sans"/>
              </a:rPr>
              <a:t>TRONG GIAO THƯƠNG QUỐC TẾ </a:t>
            </a:r>
            <a:endParaRPr/>
          </a:p>
          <a:p>
            <a:pPr indent="0" lvl="0" marL="0" rtl="0" algn="ctr">
              <a:lnSpc>
                <a:spcPct val="90000"/>
              </a:lnSpc>
              <a:spcBef>
                <a:spcPts val="1000"/>
              </a:spcBef>
              <a:spcAft>
                <a:spcPts val="0"/>
              </a:spcAft>
              <a:buClr>
                <a:schemeClr val="lt1"/>
              </a:buClr>
              <a:buSzPts val="2960"/>
              <a:buNone/>
            </a:pPr>
            <a:r>
              <a:rPr b="1" lang="en-US" sz="2960">
                <a:latin typeface="Open Sans"/>
                <a:ea typeface="Open Sans"/>
                <a:cs typeface="Open Sans"/>
                <a:sym typeface="Open Sans"/>
              </a:rPr>
              <a:t>THÔNG QUA TMĐT</a:t>
            </a:r>
            <a:endParaRPr b="1" sz="2960">
              <a:latin typeface="Open Sans"/>
              <a:ea typeface="Open Sans"/>
              <a:cs typeface="Open Sans"/>
              <a:sym typeface="Open Sans"/>
            </a:endParaRPr>
          </a:p>
        </p:txBody>
      </p:sp>
      <p:sp>
        <p:nvSpPr>
          <p:cNvPr id="318" name="Google Shape;318;p1"/>
          <p:cNvSpPr txBox="1"/>
          <p:nvPr>
            <p:ph type="ctrTitle"/>
          </p:nvPr>
        </p:nvSpPr>
        <p:spPr>
          <a:xfrm>
            <a:off x="6080622" y="2349706"/>
            <a:ext cx="6111378" cy="1557354"/>
          </a:xfrm>
          <a:prstGeom prst="rect">
            <a:avLst/>
          </a:prstGeom>
          <a:noFill/>
          <a:ln>
            <a:noFill/>
          </a:ln>
        </p:spPr>
        <p:txBody>
          <a:bodyPr anchorCtr="0" anchor="b" bIns="45700" lIns="91425" spcFirstLastPara="1" rIns="91425" wrap="square" tIns="45700">
            <a:noAutofit/>
          </a:bodyPr>
          <a:lstStyle/>
          <a:p>
            <a:pPr indent="0" lvl="0" marL="0" rtl="0" algn="ctr">
              <a:lnSpc>
                <a:spcPct val="100000"/>
              </a:lnSpc>
              <a:spcBef>
                <a:spcPts val="0"/>
              </a:spcBef>
              <a:spcAft>
                <a:spcPts val="0"/>
              </a:spcAft>
              <a:buClr>
                <a:srgbClr val="FFFFFF"/>
              </a:buClr>
              <a:buSzPts val="4800"/>
              <a:buFont typeface="Open Sans"/>
              <a:buNone/>
            </a:pPr>
            <a:r>
              <a:rPr lang="en-US" sz="4800">
                <a:solidFill>
                  <a:srgbClr val="FFFFFF"/>
                </a:solidFill>
                <a:latin typeface="Open Sans"/>
                <a:ea typeface="Open Sans"/>
                <a:cs typeface="Open Sans"/>
                <a:sym typeface="Open Sans"/>
              </a:rPr>
              <a:t>TẬN DỤNG CƠ HỘI </a:t>
            </a:r>
            <a:br>
              <a:rPr lang="en-US" sz="4800">
                <a:solidFill>
                  <a:srgbClr val="FFFFFF"/>
                </a:solidFill>
                <a:latin typeface="Open Sans"/>
                <a:ea typeface="Open Sans"/>
                <a:cs typeface="Open Sans"/>
                <a:sym typeface="Open Sans"/>
              </a:rPr>
            </a:br>
            <a:r>
              <a:rPr lang="en-US" sz="4800">
                <a:solidFill>
                  <a:srgbClr val="FFFFFF"/>
                </a:solidFill>
                <a:latin typeface="Open Sans"/>
                <a:ea typeface="Open Sans"/>
                <a:cs typeface="Open Sans"/>
                <a:sym typeface="Open Sans"/>
              </a:rPr>
              <a:t>&amp; QUẢN TRỊ RỦI RO</a:t>
            </a:r>
            <a:endParaRPr sz="4800">
              <a:solidFill>
                <a:srgbClr val="FFFFFF"/>
              </a:solidFill>
              <a:latin typeface="Open Sans"/>
              <a:ea typeface="Open Sans"/>
              <a:cs typeface="Open Sans"/>
              <a:sym typeface="Open Sans"/>
            </a:endParaRPr>
          </a:p>
        </p:txBody>
      </p:sp>
      <p:sp>
        <p:nvSpPr>
          <p:cNvPr id="319" name="Google Shape;319;p1"/>
          <p:cNvSpPr txBox="1"/>
          <p:nvPr>
            <p:ph idx="2" type="body"/>
          </p:nvPr>
        </p:nvSpPr>
        <p:spPr>
          <a:xfrm>
            <a:off x="657722" y="5797514"/>
            <a:ext cx="2403725" cy="296271"/>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1600"/>
              <a:buNone/>
            </a:pPr>
            <a:r>
              <a:rPr b="1" lang="en-US" sz="1600">
                <a:latin typeface="Open Sans"/>
                <a:ea typeface="Open Sans"/>
                <a:cs typeface="Open Sans"/>
                <a:sym typeface="Open Sans"/>
              </a:rPr>
              <a:t>TRỊNH HOÀNG LINH</a:t>
            </a:r>
            <a:endParaRPr/>
          </a:p>
        </p:txBody>
      </p:sp>
      <p:sp>
        <p:nvSpPr>
          <p:cNvPr id="320" name="Google Shape;320;p1"/>
          <p:cNvSpPr txBox="1"/>
          <p:nvPr>
            <p:ph idx="3" type="body"/>
          </p:nvPr>
        </p:nvSpPr>
        <p:spPr>
          <a:xfrm>
            <a:off x="10205247" y="6381645"/>
            <a:ext cx="1824356" cy="296271"/>
          </a:xfrm>
          <a:prstGeom prst="rect">
            <a:avLst/>
          </a:prstGeom>
          <a:noFill/>
          <a:ln>
            <a:noFill/>
          </a:ln>
        </p:spPr>
        <p:txBody>
          <a:bodyPr anchorCtr="0" anchor="ctr" bIns="45700" lIns="91425" spcFirstLastPara="1" rIns="91425" wrap="square" tIns="45700">
            <a:noAutofit/>
          </a:bodyPr>
          <a:lstStyle/>
          <a:p>
            <a:pPr indent="0" lvl="0" marL="0" rtl="0" algn="r">
              <a:lnSpc>
                <a:spcPct val="90000"/>
              </a:lnSpc>
              <a:spcBef>
                <a:spcPts val="0"/>
              </a:spcBef>
              <a:spcAft>
                <a:spcPts val="0"/>
              </a:spcAft>
              <a:buClr>
                <a:schemeClr val="lt1"/>
              </a:buClr>
              <a:buSzPts val="1400"/>
              <a:buNone/>
            </a:pPr>
            <a:r>
              <a:rPr lang="en-US">
                <a:latin typeface="Open Sans"/>
                <a:ea typeface="Open Sans"/>
                <a:cs typeface="Open Sans"/>
                <a:sym typeface="Open Sans"/>
              </a:rPr>
              <a:t>https://iexport.vn</a:t>
            </a:r>
            <a:endParaRPr/>
          </a:p>
        </p:txBody>
      </p:sp>
      <p:pic>
        <p:nvPicPr>
          <p:cNvPr id="321" name="Google Shape;321;p1"/>
          <p:cNvPicPr preferRelativeResize="0"/>
          <p:nvPr/>
        </p:nvPicPr>
        <p:blipFill rotWithShape="1">
          <a:blip r:embed="rId3">
            <a:alphaModFix/>
          </a:blip>
          <a:srcRect b="0" l="0" r="0" t="0"/>
          <a:stretch/>
        </p:blipFill>
        <p:spPr>
          <a:xfrm>
            <a:off x="428576" y="330200"/>
            <a:ext cx="2864542" cy="893946"/>
          </a:xfrm>
          <a:prstGeom prst="rect">
            <a:avLst/>
          </a:prstGeom>
          <a:noFill/>
          <a:ln>
            <a:noFill/>
          </a:ln>
        </p:spPr>
      </p:pic>
      <p:sp>
        <p:nvSpPr>
          <p:cNvPr id="322" name="Google Shape;322;p1"/>
          <p:cNvSpPr txBox="1"/>
          <p:nvPr/>
        </p:nvSpPr>
        <p:spPr>
          <a:xfrm>
            <a:off x="10402522" y="6196447"/>
            <a:ext cx="1657757" cy="296271"/>
          </a:xfrm>
          <a:prstGeom prst="rect">
            <a:avLst/>
          </a:prstGeom>
          <a:noFill/>
          <a:ln>
            <a:noFill/>
          </a:ln>
        </p:spPr>
        <p:txBody>
          <a:bodyPr anchorCtr="0" anchor="ctr" bIns="45700" lIns="91425" spcFirstLastPara="1" rIns="91425" wrap="square" tIns="45700">
            <a:noAutofit/>
          </a:bodyPr>
          <a:lstStyle/>
          <a:p>
            <a:pPr indent="0" lvl="0" marL="0" marR="0" rtl="0" algn="r">
              <a:lnSpc>
                <a:spcPct val="90000"/>
              </a:lnSpc>
              <a:spcBef>
                <a:spcPts val="0"/>
              </a:spcBef>
              <a:spcAft>
                <a:spcPts val="0"/>
              </a:spcAft>
              <a:buClr>
                <a:schemeClr val="lt1"/>
              </a:buClr>
              <a:buSzPts val="1200"/>
              <a:buFont typeface="Arial"/>
              <a:buNone/>
            </a:pPr>
            <a:r>
              <a:rPr b="1" i="0" lang="en-US" sz="1200" u="none" cap="none" strike="noStrike">
                <a:solidFill>
                  <a:schemeClr val="lt1"/>
                </a:solidFill>
                <a:latin typeface="Open Sans"/>
                <a:ea typeface="Open Sans"/>
                <a:cs typeface="Open Sans"/>
                <a:sym typeface="Open Sans"/>
              </a:rPr>
              <a:t>TP.HCM 10/11/2010</a:t>
            </a:r>
            <a:endParaRPr b="1" i="0" sz="1200" u="none" cap="none" strike="noStrike">
              <a:solidFill>
                <a:schemeClr val="lt1"/>
              </a:solidFill>
              <a:latin typeface="Open Sans"/>
              <a:ea typeface="Open Sans"/>
              <a:cs typeface="Open Sans"/>
              <a:sym typeface="Open Sans"/>
            </a:endParaRPr>
          </a:p>
        </p:txBody>
      </p:sp>
      <p:sp>
        <p:nvSpPr>
          <p:cNvPr id="323" name="Google Shape;323;p1"/>
          <p:cNvSpPr txBox="1"/>
          <p:nvPr/>
        </p:nvSpPr>
        <p:spPr>
          <a:xfrm>
            <a:off x="657721" y="6049123"/>
            <a:ext cx="2149441" cy="29627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200"/>
              <a:buFont typeface="Arial"/>
              <a:buNone/>
            </a:pPr>
            <a:r>
              <a:rPr b="1" i="0" lang="en-US" sz="1200" u="none" cap="none" strike="noStrike">
                <a:solidFill>
                  <a:schemeClr val="lt1"/>
                </a:solidFill>
                <a:latin typeface="Open Sans"/>
                <a:ea typeface="Open Sans"/>
                <a:cs typeface="Open Sans"/>
                <a:sym typeface="Open Sans"/>
              </a:rPr>
              <a:t>0978.801.999</a:t>
            </a:r>
            <a:endParaRPr/>
          </a:p>
        </p:txBody>
      </p:sp>
      <p:pic>
        <p:nvPicPr>
          <p:cNvPr id="324" name="Google Shape;324;p1"/>
          <p:cNvPicPr preferRelativeResize="0"/>
          <p:nvPr/>
        </p:nvPicPr>
        <p:blipFill rotWithShape="1">
          <a:blip r:embed="rId4">
            <a:alphaModFix/>
          </a:blip>
          <a:srcRect b="0" l="0" r="0" t="0"/>
          <a:stretch/>
        </p:blipFill>
        <p:spPr>
          <a:xfrm>
            <a:off x="-217430" y="1155968"/>
            <a:ext cx="5607805" cy="560780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p10"/>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GIẢI PHÁP XÂY DỰNG KÊNH BÁN HÀNG</a:t>
            </a:r>
            <a:endParaRPr b="1" sz="2400">
              <a:solidFill>
                <a:schemeClr val="lt1"/>
              </a:solidFill>
              <a:latin typeface="Open Sans"/>
              <a:ea typeface="Open Sans"/>
              <a:cs typeface="Open Sans"/>
              <a:sym typeface="Open Sans"/>
            </a:endParaRPr>
          </a:p>
        </p:txBody>
      </p:sp>
      <p:cxnSp>
        <p:nvCxnSpPr>
          <p:cNvPr id="688" name="Google Shape;688;p10"/>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689" name="Google Shape;689;p10"/>
          <p:cNvGrpSpPr/>
          <p:nvPr/>
        </p:nvGrpSpPr>
        <p:grpSpPr>
          <a:xfrm>
            <a:off x="-2671157" y="-398757"/>
            <a:ext cx="14030654" cy="8131432"/>
            <a:chOff x="-6826597" y="-1044647"/>
            <a:chExt cx="14030654" cy="8131432"/>
          </a:xfrm>
        </p:grpSpPr>
        <p:sp>
          <p:nvSpPr>
            <p:cNvPr id="690" name="Google Shape;690;p10"/>
            <p:cNvSpPr/>
            <p:nvPr/>
          </p:nvSpPr>
          <p:spPr>
            <a:xfrm>
              <a:off x="-6826597" y="-1044647"/>
              <a:ext cx="8131432" cy="8131432"/>
            </a:xfrm>
            <a:prstGeom prst="blockArc">
              <a:avLst>
                <a:gd fmla="val 18900000" name="adj1"/>
                <a:gd fmla="val 2700000" name="adj2"/>
                <a:gd fmla="val 266" name="adj3"/>
              </a:avLst>
            </a:prstGeom>
            <a:noFill/>
            <a:ln cap="flat" cmpd="sng" w="12700">
              <a:solidFill>
                <a:srgbClr val="0089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10"/>
            <p:cNvSpPr/>
            <p:nvPr/>
          </p:nvSpPr>
          <p:spPr>
            <a:xfrm>
              <a:off x="423855" y="274675"/>
              <a:ext cx="6780201"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10"/>
            <p:cNvSpPr txBox="1"/>
            <p:nvPr/>
          </p:nvSpPr>
          <p:spPr>
            <a:xfrm>
              <a:off x="423855" y="274675"/>
              <a:ext cx="6780201"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None/>
              </a:pPr>
              <a:r>
                <a:rPr lang="en-US" sz="1800">
                  <a:latin typeface="Open Sans"/>
                  <a:ea typeface="Open Sans"/>
                  <a:cs typeface="Open Sans"/>
                  <a:sym typeface="Open Sans"/>
                </a:rPr>
                <a:t>Nghiên cứu thị trường về sản phẩm, đối thủ, khách hàng. </a:t>
              </a:r>
              <a:endParaRPr sz="1800">
                <a:latin typeface="Open Sans"/>
                <a:ea typeface="Open Sans"/>
                <a:cs typeface="Open Sans"/>
                <a:sym typeface="Open Sans"/>
              </a:endParaRPr>
            </a:p>
          </p:txBody>
        </p:sp>
        <p:sp>
          <p:nvSpPr>
            <p:cNvPr id="693" name="Google Shape;693;p10"/>
            <p:cNvSpPr/>
            <p:nvPr/>
          </p:nvSpPr>
          <p:spPr>
            <a:xfrm>
              <a:off x="80662" y="206036"/>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10"/>
            <p:cNvSpPr/>
            <p:nvPr/>
          </p:nvSpPr>
          <p:spPr>
            <a:xfrm>
              <a:off x="921123" y="1098823"/>
              <a:ext cx="6282933"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10"/>
            <p:cNvSpPr txBox="1"/>
            <p:nvPr/>
          </p:nvSpPr>
          <p:spPr>
            <a:xfrm>
              <a:off x="921123" y="1098823"/>
              <a:ext cx="6282933"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800">
                  <a:latin typeface="Open Sans"/>
                  <a:ea typeface="Open Sans"/>
                  <a:cs typeface="Open Sans"/>
                  <a:sym typeface="Open Sans"/>
                </a:rPr>
                <a:t>Thiết lập tài khoản trên các sàn TMĐT: Amazon, Alibaba, ECVN và các sàn khác trên thế giới</a:t>
              </a:r>
              <a:endParaRPr sz="1800">
                <a:latin typeface="Open Sans"/>
                <a:ea typeface="Open Sans"/>
                <a:cs typeface="Open Sans"/>
                <a:sym typeface="Open Sans"/>
              </a:endParaRPr>
            </a:p>
          </p:txBody>
        </p:sp>
        <p:sp>
          <p:nvSpPr>
            <p:cNvPr id="696" name="Google Shape;696;p10"/>
            <p:cNvSpPr/>
            <p:nvPr/>
          </p:nvSpPr>
          <p:spPr>
            <a:xfrm>
              <a:off x="577930" y="1030184"/>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10"/>
            <p:cNvSpPr/>
            <p:nvPr/>
          </p:nvSpPr>
          <p:spPr>
            <a:xfrm>
              <a:off x="1193624" y="1922366"/>
              <a:ext cx="6010433"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10"/>
            <p:cNvSpPr txBox="1"/>
            <p:nvPr/>
          </p:nvSpPr>
          <p:spPr>
            <a:xfrm>
              <a:off x="1193624" y="1922366"/>
              <a:ext cx="6010433"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800">
                  <a:latin typeface="Open Sans"/>
                  <a:ea typeface="Open Sans"/>
                  <a:cs typeface="Open Sans"/>
                  <a:sym typeface="Open Sans"/>
                </a:rPr>
                <a:t>Thiết kế và trình bày gian hàng trên các sàn TMĐT</a:t>
              </a:r>
              <a:endParaRPr sz="1800">
                <a:latin typeface="Open Sans"/>
                <a:ea typeface="Open Sans"/>
                <a:cs typeface="Open Sans"/>
                <a:sym typeface="Open Sans"/>
              </a:endParaRPr>
            </a:p>
          </p:txBody>
        </p:sp>
        <p:sp>
          <p:nvSpPr>
            <p:cNvPr id="699" name="Google Shape;699;p10"/>
            <p:cNvSpPr/>
            <p:nvPr/>
          </p:nvSpPr>
          <p:spPr>
            <a:xfrm>
              <a:off x="850430" y="1853727"/>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10"/>
            <p:cNvSpPr/>
            <p:nvPr/>
          </p:nvSpPr>
          <p:spPr>
            <a:xfrm>
              <a:off x="1280630" y="2746513"/>
              <a:ext cx="5923426"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1" name="Google Shape;701;p10"/>
            <p:cNvSpPr txBox="1"/>
            <p:nvPr/>
          </p:nvSpPr>
          <p:spPr>
            <a:xfrm>
              <a:off x="1280630" y="2746513"/>
              <a:ext cx="5923426"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500">
                  <a:latin typeface="Open Sans"/>
                  <a:ea typeface="Open Sans"/>
                  <a:cs typeface="Open Sans"/>
                  <a:sym typeface="Open Sans"/>
                </a:rPr>
                <a:t>Vận hành hệ thống bán hàng qua kênh TMĐT:  list sản phẩm, bán hàng, chăm sóc khách hàng, bảo trì hệ thống…</a:t>
              </a:r>
              <a:endParaRPr sz="1500">
                <a:latin typeface="Open Sans"/>
                <a:ea typeface="Open Sans"/>
                <a:cs typeface="Open Sans"/>
                <a:sym typeface="Open Sans"/>
              </a:endParaRPr>
            </a:p>
          </p:txBody>
        </p:sp>
        <p:sp>
          <p:nvSpPr>
            <p:cNvPr id="702" name="Google Shape;702;p10"/>
            <p:cNvSpPr/>
            <p:nvPr/>
          </p:nvSpPr>
          <p:spPr>
            <a:xfrm>
              <a:off x="937437" y="2677875"/>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10"/>
            <p:cNvSpPr/>
            <p:nvPr/>
          </p:nvSpPr>
          <p:spPr>
            <a:xfrm>
              <a:off x="1193624" y="3570661"/>
              <a:ext cx="6010433"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10"/>
            <p:cNvSpPr txBox="1"/>
            <p:nvPr/>
          </p:nvSpPr>
          <p:spPr>
            <a:xfrm>
              <a:off x="1193624" y="3570661"/>
              <a:ext cx="6010433"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300">
                  <a:latin typeface="Open Sans"/>
                  <a:ea typeface="Open Sans"/>
                  <a:cs typeface="Open Sans"/>
                  <a:sym typeface="Open Sans"/>
                </a:rPr>
                <a:t>Hỗ trợ quảng các  trên sàn TMĐT và các kênh quảng cáo phổ biến khác như mạng xã  hội, kết quả tìm kiếm để tăng hiệu quả kinh doanh.</a:t>
              </a:r>
              <a:endParaRPr sz="1300">
                <a:latin typeface="Open Sans"/>
                <a:ea typeface="Open Sans"/>
                <a:cs typeface="Open Sans"/>
                <a:sym typeface="Open Sans"/>
              </a:endParaRPr>
            </a:p>
          </p:txBody>
        </p:sp>
        <p:sp>
          <p:nvSpPr>
            <p:cNvPr id="705" name="Google Shape;705;p10"/>
            <p:cNvSpPr/>
            <p:nvPr/>
          </p:nvSpPr>
          <p:spPr>
            <a:xfrm>
              <a:off x="850430" y="3502022"/>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p10"/>
            <p:cNvSpPr/>
            <p:nvPr/>
          </p:nvSpPr>
          <p:spPr>
            <a:xfrm>
              <a:off x="921123" y="4394204"/>
              <a:ext cx="6282933"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0"/>
            <p:cNvSpPr txBox="1"/>
            <p:nvPr/>
          </p:nvSpPr>
          <p:spPr>
            <a:xfrm>
              <a:off x="921123" y="4394204"/>
              <a:ext cx="6282933"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700">
                  <a:latin typeface="Open Sans"/>
                  <a:ea typeface="Open Sans"/>
                  <a:cs typeface="Open Sans"/>
                  <a:sym typeface="Open Sans"/>
                </a:rPr>
                <a:t>Đào tạo, hướng hẫn và chuyển giao hệ thống kinh doanh TMĐT cho doanh nghiệp vận hành</a:t>
              </a:r>
              <a:endParaRPr sz="1900"/>
            </a:p>
          </p:txBody>
        </p:sp>
        <p:sp>
          <p:nvSpPr>
            <p:cNvPr id="708" name="Google Shape;708;p10"/>
            <p:cNvSpPr/>
            <p:nvPr/>
          </p:nvSpPr>
          <p:spPr>
            <a:xfrm>
              <a:off x="577930" y="4325565"/>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10"/>
            <p:cNvSpPr/>
            <p:nvPr/>
          </p:nvSpPr>
          <p:spPr>
            <a:xfrm>
              <a:off x="423855" y="5218352"/>
              <a:ext cx="6780201" cy="549109"/>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10"/>
            <p:cNvSpPr txBox="1"/>
            <p:nvPr/>
          </p:nvSpPr>
          <p:spPr>
            <a:xfrm>
              <a:off x="423855" y="5218352"/>
              <a:ext cx="6780201" cy="549109"/>
            </a:xfrm>
            <a:prstGeom prst="rect">
              <a:avLst/>
            </a:prstGeom>
            <a:noFill/>
            <a:ln>
              <a:noFill/>
            </a:ln>
          </p:spPr>
          <p:txBody>
            <a:bodyPr anchorCtr="0" anchor="ctr" bIns="30475" lIns="435850" spcFirstLastPara="1" rIns="30475" wrap="square" tIns="30475">
              <a:noAutofit/>
            </a:bodyPr>
            <a:lstStyle/>
            <a:p>
              <a:pPr indent="0" lvl="0" marL="0" marR="0" rtl="0" algn="l">
                <a:lnSpc>
                  <a:spcPct val="90000"/>
                </a:lnSpc>
                <a:spcBef>
                  <a:spcPts val="0"/>
                </a:spcBef>
                <a:spcAft>
                  <a:spcPts val="0"/>
                </a:spcAft>
                <a:buClr>
                  <a:schemeClr val="lt1"/>
                </a:buClr>
                <a:buSzPts val="1200"/>
                <a:buFont typeface="Arial"/>
                <a:buNone/>
              </a:pPr>
              <a:r>
                <a:rPr lang="en-US" sz="1300">
                  <a:latin typeface="Open Sans"/>
                  <a:ea typeface="Open Sans"/>
                  <a:cs typeface="Open Sans"/>
                  <a:sym typeface="Open Sans"/>
                </a:rPr>
                <a:t>Thường xuyên hỗ trợ thông tin, cập nhật về các xu hướng kinh doanh, các thay đổi mới nhất liên quan đến thị trường, kỹ thuật… nhằm tăng lợi thế cạnh tranh cho doanh nghiệp</a:t>
              </a:r>
              <a:endParaRPr sz="1500"/>
            </a:p>
          </p:txBody>
        </p:sp>
        <p:sp>
          <p:nvSpPr>
            <p:cNvPr id="711" name="Google Shape;711;p10"/>
            <p:cNvSpPr/>
            <p:nvPr/>
          </p:nvSpPr>
          <p:spPr>
            <a:xfrm>
              <a:off x="80662" y="5149713"/>
              <a:ext cx="686386" cy="686386"/>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12" name="Google Shape;712;p10"/>
          <p:cNvSpPr/>
          <p:nvPr/>
        </p:nvSpPr>
        <p:spPr>
          <a:xfrm>
            <a:off x="829164" y="2242536"/>
            <a:ext cx="3076224" cy="3076224"/>
          </a:xfrm>
          <a:prstGeom prst="ellipse">
            <a:avLst/>
          </a:prstGeom>
          <a:solidFill>
            <a:schemeClr val="lt1"/>
          </a:solidFill>
          <a:ln cap="flat" cmpd="sng" w="9525">
            <a:solidFill>
              <a:srgbClr val="01BCFE"/>
            </a:solidFill>
            <a:prstDash val="solid"/>
            <a:miter lim="800000"/>
            <a:headEnd len="sm" w="sm" type="none"/>
            <a:tailEnd len="sm" w="sm" type="none"/>
          </a:ln>
        </p:spPr>
        <p:txBody>
          <a:bodyPr anchorCtr="1"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Open Sans"/>
                <a:ea typeface="Open Sans"/>
                <a:cs typeface="Open Sans"/>
                <a:sym typeface="Open Sans"/>
              </a:rPr>
              <a:t>XÂY DỰNG KÊNH BÁN HÀNG</a:t>
            </a:r>
            <a:endParaRPr b="1" sz="2800">
              <a:solidFill>
                <a:schemeClr val="dk1"/>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6" name="Shape 716"/>
        <p:cNvGrpSpPr/>
        <p:nvPr/>
      </p:nvGrpSpPr>
      <p:grpSpPr>
        <a:xfrm>
          <a:off x="0" y="0"/>
          <a:ext cx="0" cy="0"/>
          <a:chOff x="0" y="0"/>
          <a:chExt cx="0" cy="0"/>
        </a:xfrm>
      </p:grpSpPr>
      <p:sp>
        <p:nvSpPr>
          <p:cNvPr id="717" name="Google Shape;717;p11"/>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GIẢI PHÁP XỬ LÝ HỢP ĐỒNG ĐƠN HÀNG</a:t>
            </a:r>
            <a:endParaRPr b="1" sz="2400">
              <a:solidFill>
                <a:schemeClr val="lt1"/>
              </a:solidFill>
              <a:latin typeface="Open Sans"/>
              <a:ea typeface="Open Sans"/>
              <a:cs typeface="Open Sans"/>
              <a:sym typeface="Open Sans"/>
            </a:endParaRPr>
          </a:p>
        </p:txBody>
      </p:sp>
      <p:cxnSp>
        <p:nvCxnSpPr>
          <p:cNvPr id="718" name="Google Shape;718;p11"/>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719" name="Google Shape;719;p11"/>
          <p:cNvGrpSpPr/>
          <p:nvPr/>
        </p:nvGrpSpPr>
        <p:grpSpPr>
          <a:xfrm>
            <a:off x="-848879" y="831771"/>
            <a:ext cx="11527088" cy="5959846"/>
            <a:chOff x="-5004319" y="-766736"/>
            <a:chExt cx="11527088" cy="5959846"/>
          </a:xfrm>
        </p:grpSpPr>
        <p:sp>
          <p:nvSpPr>
            <p:cNvPr id="720" name="Google Shape;720;p11"/>
            <p:cNvSpPr/>
            <p:nvPr/>
          </p:nvSpPr>
          <p:spPr>
            <a:xfrm>
              <a:off x="-5004319" y="-766736"/>
              <a:ext cx="5959846" cy="5959846"/>
            </a:xfrm>
            <a:prstGeom prst="blockArc">
              <a:avLst>
                <a:gd fmla="val 18900000" name="adj1"/>
                <a:gd fmla="val 2700000" name="adj2"/>
                <a:gd fmla="val 362" name="adj3"/>
              </a:avLst>
            </a:prstGeom>
            <a:noFill/>
            <a:ln cap="flat" cmpd="sng" w="12700">
              <a:solidFill>
                <a:srgbClr val="0089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1" name="Google Shape;721;p11"/>
            <p:cNvSpPr/>
            <p:nvPr/>
          </p:nvSpPr>
          <p:spPr>
            <a:xfrm>
              <a:off x="614554" y="442637"/>
              <a:ext cx="5908215"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11"/>
            <p:cNvSpPr txBox="1"/>
            <p:nvPr/>
          </p:nvSpPr>
          <p:spPr>
            <a:xfrm>
              <a:off x="614554" y="442637"/>
              <a:ext cx="5908215"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None/>
              </a:pPr>
              <a:r>
                <a:rPr lang="en-US" sz="1500">
                  <a:latin typeface="Open Sans"/>
                  <a:ea typeface="Open Sans"/>
                  <a:cs typeface="Open Sans"/>
                  <a:sym typeface="Open Sans"/>
                </a:rPr>
                <a:t>Tư vấn làm việc với khách hàng quốc tế. Quản lý đơn hàng và hợp đồng theo đúng tiêu chuẩn và thông lệ quốc  tế</a:t>
              </a:r>
              <a:endParaRPr sz="1500">
                <a:latin typeface="Open Sans"/>
                <a:ea typeface="Open Sans"/>
                <a:cs typeface="Open Sans"/>
                <a:sym typeface="Open Sans"/>
              </a:endParaRPr>
            </a:p>
          </p:txBody>
        </p:sp>
        <p:sp>
          <p:nvSpPr>
            <p:cNvPr id="723" name="Google Shape;723;p11"/>
            <p:cNvSpPr/>
            <p:nvPr/>
          </p:nvSpPr>
          <p:spPr>
            <a:xfrm>
              <a:off x="61258" y="331978"/>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4" name="Google Shape;724;p11"/>
            <p:cNvSpPr/>
            <p:nvPr/>
          </p:nvSpPr>
          <p:spPr>
            <a:xfrm>
              <a:off x="936352" y="1770549"/>
              <a:ext cx="5586417"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p11"/>
            <p:cNvSpPr txBox="1"/>
            <p:nvPr/>
          </p:nvSpPr>
          <p:spPr>
            <a:xfrm>
              <a:off x="936352" y="1770549"/>
              <a:ext cx="5586417"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Tư vấn nghiệp vụ logistic, hải quan và các thủ tục liên quan để hoàn tất hợp đồng đơn hàng</a:t>
              </a:r>
              <a:endParaRPr sz="1500">
                <a:latin typeface="Open Sans"/>
                <a:ea typeface="Open Sans"/>
                <a:cs typeface="Open Sans"/>
                <a:sym typeface="Open Sans"/>
              </a:endParaRPr>
            </a:p>
          </p:txBody>
        </p:sp>
        <p:sp>
          <p:nvSpPr>
            <p:cNvPr id="726" name="Google Shape;726;p11"/>
            <p:cNvSpPr/>
            <p:nvPr/>
          </p:nvSpPr>
          <p:spPr>
            <a:xfrm>
              <a:off x="383055" y="1659890"/>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11"/>
            <p:cNvSpPr/>
            <p:nvPr/>
          </p:nvSpPr>
          <p:spPr>
            <a:xfrm>
              <a:off x="614554" y="3098461"/>
              <a:ext cx="5908215"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11"/>
            <p:cNvSpPr txBox="1"/>
            <p:nvPr/>
          </p:nvSpPr>
          <p:spPr>
            <a:xfrm>
              <a:off x="614554" y="3098461"/>
              <a:ext cx="5908215"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Tư vấn phương pháp thanh toán hiệu quả và an toàn</a:t>
              </a:r>
              <a:endParaRPr sz="1500">
                <a:latin typeface="Open Sans"/>
                <a:ea typeface="Open Sans"/>
                <a:cs typeface="Open Sans"/>
                <a:sym typeface="Open Sans"/>
              </a:endParaRPr>
            </a:p>
          </p:txBody>
        </p:sp>
        <p:sp>
          <p:nvSpPr>
            <p:cNvPr id="729" name="Google Shape;729;p11"/>
            <p:cNvSpPr/>
            <p:nvPr/>
          </p:nvSpPr>
          <p:spPr>
            <a:xfrm>
              <a:off x="61258" y="2987802"/>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30" name="Google Shape;730;p11"/>
          <p:cNvSpPr/>
          <p:nvPr/>
        </p:nvSpPr>
        <p:spPr>
          <a:xfrm>
            <a:off x="829164" y="2242536"/>
            <a:ext cx="3076224" cy="3076224"/>
          </a:xfrm>
          <a:prstGeom prst="ellipse">
            <a:avLst/>
          </a:prstGeom>
          <a:solidFill>
            <a:schemeClr val="lt1"/>
          </a:solidFill>
          <a:ln cap="flat" cmpd="sng" w="9525">
            <a:solidFill>
              <a:srgbClr val="01BCFE"/>
            </a:solidFill>
            <a:prstDash val="solid"/>
            <a:miter lim="800000"/>
            <a:headEnd len="sm" w="sm" type="none"/>
            <a:tailEnd len="sm" w="sm" type="none"/>
          </a:ln>
        </p:spPr>
        <p:txBody>
          <a:bodyPr anchorCtr="1"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Open Sans"/>
                <a:ea typeface="Open Sans"/>
                <a:cs typeface="Open Sans"/>
                <a:sym typeface="Open Sans"/>
              </a:rPr>
              <a:t>XỬ LÝ</a:t>
            </a:r>
            <a:endParaRPr/>
          </a:p>
          <a:p>
            <a:pPr indent="0" lvl="0" marL="0" marR="0" rtl="0" algn="ctr">
              <a:spcBef>
                <a:spcPts val="0"/>
              </a:spcBef>
              <a:spcAft>
                <a:spcPts val="0"/>
              </a:spcAft>
              <a:buNone/>
            </a:pPr>
            <a:r>
              <a:rPr b="1" lang="en-US" sz="2800">
                <a:solidFill>
                  <a:schemeClr val="dk1"/>
                </a:solidFill>
                <a:latin typeface="Open Sans"/>
                <a:ea typeface="Open Sans"/>
                <a:cs typeface="Open Sans"/>
                <a:sym typeface="Open Sans"/>
              </a:rPr>
              <a:t>HỢP ĐỒNG ĐƠN HÀNG</a:t>
            </a:r>
            <a:endParaRPr b="1" sz="2800">
              <a:solidFill>
                <a:schemeClr val="dk1"/>
              </a:solidFill>
              <a:latin typeface="Open Sans"/>
              <a:ea typeface="Open Sans"/>
              <a:cs typeface="Open Sans"/>
              <a:sym typeface="Open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2"/>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GIẢI PHÁP KẾT NỐI GIAO THƯƠNG</a:t>
            </a:r>
            <a:endParaRPr b="1" sz="2400">
              <a:solidFill>
                <a:schemeClr val="lt1"/>
              </a:solidFill>
              <a:latin typeface="Open Sans"/>
              <a:ea typeface="Open Sans"/>
              <a:cs typeface="Open Sans"/>
              <a:sym typeface="Open Sans"/>
            </a:endParaRPr>
          </a:p>
        </p:txBody>
      </p:sp>
      <p:cxnSp>
        <p:nvCxnSpPr>
          <p:cNvPr id="736" name="Google Shape;736;p12"/>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737" name="Google Shape;737;p12"/>
          <p:cNvGrpSpPr/>
          <p:nvPr/>
        </p:nvGrpSpPr>
        <p:grpSpPr>
          <a:xfrm>
            <a:off x="-848879" y="831771"/>
            <a:ext cx="11527088" cy="5959846"/>
            <a:chOff x="-5004319" y="-766736"/>
            <a:chExt cx="11527088" cy="5959846"/>
          </a:xfrm>
        </p:grpSpPr>
        <p:sp>
          <p:nvSpPr>
            <p:cNvPr id="738" name="Google Shape;738;p12"/>
            <p:cNvSpPr/>
            <p:nvPr/>
          </p:nvSpPr>
          <p:spPr>
            <a:xfrm>
              <a:off x="-5004319" y="-766736"/>
              <a:ext cx="5959846" cy="5959846"/>
            </a:xfrm>
            <a:prstGeom prst="blockArc">
              <a:avLst>
                <a:gd fmla="val 18900000" name="adj1"/>
                <a:gd fmla="val 2700000" name="adj2"/>
                <a:gd fmla="val 362" name="adj3"/>
              </a:avLst>
            </a:prstGeom>
            <a:noFill/>
            <a:ln cap="flat" cmpd="sng" w="12700">
              <a:solidFill>
                <a:srgbClr val="0089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12"/>
            <p:cNvSpPr/>
            <p:nvPr/>
          </p:nvSpPr>
          <p:spPr>
            <a:xfrm>
              <a:off x="614554" y="442637"/>
              <a:ext cx="5908215"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2"/>
            <p:cNvSpPr txBox="1"/>
            <p:nvPr/>
          </p:nvSpPr>
          <p:spPr>
            <a:xfrm>
              <a:off x="614554" y="442637"/>
              <a:ext cx="5908215"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None/>
              </a:pPr>
              <a:r>
                <a:rPr lang="en-US" sz="1500">
                  <a:latin typeface="Open Sans"/>
                  <a:ea typeface="Open Sans"/>
                  <a:cs typeface="Open Sans"/>
                  <a:sym typeface="Open Sans"/>
                </a:rPr>
                <a:t>Kết nối thông tin và cơ hội kinh doanh chính  thống với hơn 100 tham tán thương mại Viêt Nam tại nhiều nước trên thế giới.</a:t>
              </a:r>
              <a:endParaRPr sz="1500">
                <a:latin typeface="Open Sans"/>
                <a:ea typeface="Open Sans"/>
                <a:cs typeface="Open Sans"/>
                <a:sym typeface="Open Sans"/>
              </a:endParaRPr>
            </a:p>
          </p:txBody>
        </p:sp>
        <p:sp>
          <p:nvSpPr>
            <p:cNvPr id="741" name="Google Shape;741;p12"/>
            <p:cNvSpPr/>
            <p:nvPr/>
          </p:nvSpPr>
          <p:spPr>
            <a:xfrm>
              <a:off x="61258" y="331978"/>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12"/>
            <p:cNvSpPr/>
            <p:nvPr/>
          </p:nvSpPr>
          <p:spPr>
            <a:xfrm>
              <a:off x="936352" y="1770549"/>
              <a:ext cx="5586417"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12"/>
            <p:cNvSpPr txBox="1"/>
            <p:nvPr/>
          </p:nvSpPr>
          <p:spPr>
            <a:xfrm>
              <a:off x="936352" y="1770549"/>
              <a:ext cx="5586417"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Liên kết nhiều hiệp hội sản xuất và kinh doanh trong và ngoài nước</a:t>
              </a:r>
              <a:endParaRPr sz="1500">
                <a:latin typeface="Open Sans"/>
                <a:ea typeface="Open Sans"/>
                <a:cs typeface="Open Sans"/>
                <a:sym typeface="Open Sans"/>
              </a:endParaRPr>
            </a:p>
          </p:txBody>
        </p:sp>
        <p:sp>
          <p:nvSpPr>
            <p:cNvPr id="744" name="Google Shape;744;p12"/>
            <p:cNvSpPr/>
            <p:nvPr/>
          </p:nvSpPr>
          <p:spPr>
            <a:xfrm>
              <a:off x="383055" y="1659890"/>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5" name="Google Shape;745;p12"/>
            <p:cNvSpPr/>
            <p:nvPr/>
          </p:nvSpPr>
          <p:spPr>
            <a:xfrm>
              <a:off x="614554" y="3098461"/>
              <a:ext cx="5908215" cy="885274"/>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12"/>
            <p:cNvSpPr txBox="1"/>
            <p:nvPr/>
          </p:nvSpPr>
          <p:spPr>
            <a:xfrm>
              <a:off x="614554" y="3098461"/>
              <a:ext cx="5908215" cy="885274"/>
            </a:xfrm>
            <a:prstGeom prst="rect">
              <a:avLst/>
            </a:prstGeom>
            <a:noFill/>
            <a:ln>
              <a:noFill/>
            </a:ln>
          </p:spPr>
          <p:txBody>
            <a:bodyPr anchorCtr="0" anchor="ctr" bIns="38100" lIns="702675"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Kết nối hệ thống hàng ngang khách hàng và nhà cung cấp tiềm năng</a:t>
              </a:r>
              <a:endParaRPr sz="1500">
                <a:latin typeface="Open Sans"/>
                <a:ea typeface="Open Sans"/>
                <a:cs typeface="Open Sans"/>
                <a:sym typeface="Open Sans"/>
              </a:endParaRPr>
            </a:p>
          </p:txBody>
        </p:sp>
        <p:sp>
          <p:nvSpPr>
            <p:cNvPr id="747" name="Google Shape;747;p12"/>
            <p:cNvSpPr/>
            <p:nvPr/>
          </p:nvSpPr>
          <p:spPr>
            <a:xfrm>
              <a:off x="61258" y="2987802"/>
              <a:ext cx="1106593" cy="1106593"/>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8" name="Google Shape;748;p12"/>
          <p:cNvSpPr/>
          <p:nvPr/>
        </p:nvSpPr>
        <p:spPr>
          <a:xfrm>
            <a:off x="829164" y="2242536"/>
            <a:ext cx="3076224" cy="3076224"/>
          </a:xfrm>
          <a:prstGeom prst="ellipse">
            <a:avLst/>
          </a:prstGeom>
          <a:solidFill>
            <a:schemeClr val="lt1"/>
          </a:solidFill>
          <a:ln cap="flat" cmpd="sng" w="9525">
            <a:solidFill>
              <a:srgbClr val="01BCFE"/>
            </a:solidFill>
            <a:prstDash val="solid"/>
            <a:miter lim="800000"/>
            <a:headEnd len="sm" w="sm" type="none"/>
            <a:tailEnd len="sm" w="sm" type="none"/>
          </a:ln>
        </p:spPr>
        <p:txBody>
          <a:bodyPr anchorCtr="1"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Open Sans"/>
                <a:ea typeface="Open Sans"/>
                <a:cs typeface="Open Sans"/>
                <a:sym typeface="Open Sans"/>
              </a:rPr>
              <a:t>KẾT NỐI GIAO THƯƠNG</a:t>
            </a:r>
            <a:endParaRPr b="1" sz="2800">
              <a:solidFill>
                <a:schemeClr val="dk1"/>
              </a:solidFill>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13"/>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CÁC GIẢI PHÁP TỔNG THỂ CỦA iEXPORT</a:t>
            </a:r>
            <a:endParaRPr b="1" sz="2400">
              <a:solidFill>
                <a:schemeClr val="lt1"/>
              </a:solidFill>
              <a:latin typeface="Open Sans"/>
              <a:ea typeface="Open Sans"/>
              <a:cs typeface="Open Sans"/>
              <a:sym typeface="Open Sans"/>
            </a:endParaRPr>
          </a:p>
        </p:txBody>
      </p:sp>
      <p:cxnSp>
        <p:nvCxnSpPr>
          <p:cNvPr id="754" name="Google Shape;754;p13"/>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755" name="Google Shape;755;p13"/>
          <p:cNvGrpSpPr/>
          <p:nvPr/>
        </p:nvGrpSpPr>
        <p:grpSpPr>
          <a:xfrm>
            <a:off x="1514178" y="1192616"/>
            <a:ext cx="9163642" cy="3972317"/>
            <a:chOff x="2865" y="658465"/>
            <a:chExt cx="9163642" cy="3972317"/>
          </a:xfrm>
        </p:grpSpPr>
        <p:sp>
          <p:nvSpPr>
            <p:cNvPr id="756" name="Google Shape;756;p13"/>
            <p:cNvSpPr/>
            <p:nvPr/>
          </p:nvSpPr>
          <p:spPr>
            <a:xfrm>
              <a:off x="2865" y="658465"/>
              <a:ext cx="2793793" cy="1117517"/>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p13"/>
            <p:cNvSpPr txBox="1"/>
            <p:nvPr/>
          </p:nvSpPr>
          <p:spPr>
            <a:xfrm>
              <a:off x="2865" y="658465"/>
              <a:ext cx="2793793" cy="1117517"/>
            </a:xfrm>
            <a:prstGeom prst="rect">
              <a:avLst/>
            </a:prstGeom>
            <a:noFill/>
            <a:ln>
              <a:noFill/>
            </a:ln>
          </p:spPr>
          <p:txBody>
            <a:bodyPr anchorCtr="0" anchor="ctr" bIns="73150" lIns="128000" spcFirstLastPara="1" rIns="128000" wrap="square" tIns="73150">
              <a:noAutofit/>
            </a:bodyPr>
            <a:lstStyle/>
            <a:p>
              <a:pPr indent="0" lvl="0" marL="0" marR="0" rtl="0" algn="ctr">
                <a:lnSpc>
                  <a:spcPct val="90000"/>
                </a:lnSpc>
                <a:spcBef>
                  <a:spcPts val="0"/>
                </a:spcBef>
                <a:spcAft>
                  <a:spcPts val="0"/>
                </a:spcAft>
                <a:buNone/>
              </a:pPr>
              <a:r>
                <a:rPr b="1" lang="en-US" sz="1800">
                  <a:solidFill>
                    <a:schemeClr val="lt1"/>
                  </a:solidFill>
                  <a:latin typeface="Open Sans"/>
                  <a:ea typeface="Open Sans"/>
                  <a:cs typeface="Open Sans"/>
                  <a:sym typeface="Open Sans"/>
                </a:rPr>
                <a:t>THIẾT LẬP</a:t>
              </a:r>
              <a:endParaRPr/>
            </a:p>
          </p:txBody>
        </p:sp>
        <p:sp>
          <p:nvSpPr>
            <p:cNvPr id="758" name="Google Shape;758;p13"/>
            <p:cNvSpPr/>
            <p:nvPr/>
          </p:nvSpPr>
          <p:spPr>
            <a:xfrm>
              <a:off x="2865" y="1775982"/>
              <a:ext cx="2793793" cy="2854800"/>
            </a:xfrm>
            <a:prstGeom prst="rect">
              <a:avLst/>
            </a:prstGeom>
            <a:solidFill>
              <a:schemeClr val="lt1"/>
            </a:solidFill>
            <a:ln cap="flat" cmpd="sng" w="12700">
              <a:solidFill>
                <a:srgbClr val="C9CED5">
                  <a:alpha val="89803"/>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13"/>
            <p:cNvSpPr txBox="1"/>
            <p:nvPr/>
          </p:nvSpPr>
          <p:spPr>
            <a:xfrm>
              <a:off x="2865" y="1775982"/>
              <a:ext cx="2793793" cy="2854800"/>
            </a:xfrm>
            <a:prstGeom prst="rect">
              <a:avLst/>
            </a:prstGeom>
            <a:noFill/>
            <a:ln>
              <a:noFill/>
            </a:ln>
          </p:spPr>
          <p:txBody>
            <a:bodyPr anchorCtr="0" anchor="t" bIns="144000" lIns="96000" spcFirstLastPara="1" rIns="128000" wrap="square" tIns="96000">
              <a:noAutofit/>
            </a:bodyPr>
            <a:lstStyle/>
            <a:p>
              <a:pPr indent="-171450" lvl="1" marL="171450" marR="0" rtl="0" algn="l">
                <a:lnSpc>
                  <a:spcPct val="90000"/>
                </a:lnSpc>
                <a:spcBef>
                  <a:spcPts val="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Tư Vấn xây dựng</a:t>
              </a:r>
              <a:endParaRPr b="0" i="1" sz="1800" u="none" cap="none" strike="noStrike">
                <a:solidFill>
                  <a:schemeClr val="dk1"/>
                </a:solidFill>
                <a:latin typeface="Open Sans"/>
                <a:ea typeface="Open Sans"/>
                <a:cs typeface="Open Sans"/>
                <a:sym typeface="Open Sans"/>
              </a:endParaRPr>
            </a:p>
            <a:p>
              <a:pPr indent="-171450" lvl="1" marL="171450" marR="0" rtl="0" algn="l">
                <a:lnSpc>
                  <a:spcPct val="90000"/>
                </a:lnSpc>
                <a:spcBef>
                  <a:spcPts val="27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Đào tạo vận hành hệ thống TMĐT</a:t>
              </a:r>
              <a:endParaRPr/>
            </a:p>
            <a:p>
              <a:pPr indent="-171450" lvl="1" marL="171450" marR="0" rtl="0" algn="l">
                <a:lnSpc>
                  <a:spcPct val="90000"/>
                </a:lnSpc>
                <a:spcBef>
                  <a:spcPts val="27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Vận hành ổn định</a:t>
              </a:r>
              <a:endParaRPr b="0" i="1" sz="1800" u="none" cap="none" strike="noStrike">
                <a:solidFill>
                  <a:schemeClr val="dk1"/>
                </a:solidFill>
                <a:latin typeface="Open Sans"/>
                <a:ea typeface="Open Sans"/>
                <a:cs typeface="Open Sans"/>
                <a:sym typeface="Open Sans"/>
              </a:endParaRPr>
            </a:p>
            <a:p>
              <a:pPr indent="-171450" lvl="1" marL="171450" marR="0" rtl="0" algn="l">
                <a:lnSpc>
                  <a:spcPct val="90000"/>
                </a:lnSpc>
                <a:spcBef>
                  <a:spcPts val="27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Chuyển giao hoạt động TMĐT cho Doanh nghiệp</a:t>
              </a:r>
              <a:endParaRPr b="0" i="1" sz="1800" u="none" cap="none" strike="noStrike">
                <a:solidFill>
                  <a:schemeClr val="dk1"/>
                </a:solidFill>
                <a:latin typeface="Open Sans"/>
                <a:ea typeface="Open Sans"/>
                <a:cs typeface="Open Sans"/>
                <a:sym typeface="Open Sans"/>
              </a:endParaRPr>
            </a:p>
          </p:txBody>
        </p:sp>
        <p:sp>
          <p:nvSpPr>
            <p:cNvPr id="760" name="Google Shape;760;p13"/>
            <p:cNvSpPr/>
            <p:nvPr/>
          </p:nvSpPr>
          <p:spPr>
            <a:xfrm>
              <a:off x="3187789" y="658465"/>
              <a:ext cx="2793793" cy="1117517"/>
            </a:xfrm>
            <a:prstGeom prst="rect">
              <a:avLst/>
            </a:prstGeom>
            <a:solidFill>
              <a:srgbClr val="3DCB05"/>
            </a:solidFill>
            <a:ln cap="flat" cmpd="sng" w="12700">
              <a:solidFill>
                <a:srgbClr val="3DCB0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13"/>
            <p:cNvSpPr txBox="1"/>
            <p:nvPr/>
          </p:nvSpPr>
          <p:spPr>
            <a:xfrm>
              <a:off x="3187789" y="658465"/>
              <a:ext cx="2793793" cy="1117517"/>
            </a:xfrm>
            <a:prstGeom prst="rect">
              <a:avLst/>
            </a:prstGeom>
            <a:noFill/>
            <a:ln>
              <a:noFill/>
            </a:ln>
          </p:spPr>
          <p:txBody>
            <a:bodyPr anchorCtr="0" anchor="ctr" bIns="73150" lIns="128000" spcFirstLastPara="1" rIns="128000" wrap="square" tIns="73150">
              <a:noAutofit/>
            </a:bodyPr>
            <a:lstStyle/>
            <a:p>
              <a:pPr indent="0" lvl="0" marL="0" marR="0" rtl="0" algn="ctr">
                <a:lnSpc>
                  <a:spcPct val="90000"/>
                </a:lnSpc>
                <a:spcBef>
                  <a:spcPts val="0"/>
                </a:spcBef>
                <a:spcAft>
                  <a:spcPts val="0"/>
                </a:spcAft>
                <a:buNone/>
              </a:pPr>
              <a:r>
                <a:rPr b="1" lang="en-US" sz="1800">
                  <a:solidFill>
                    <a:schemeClr val="lt1"/>
                  </a:solidFill>
                  <a:latin typeface="Open Sans"/>
                  <a:ea typeface="Open Sans"/>
                  <a:cs typeface="Open Sans"/>
                  <a:sym typeface="Open Sans"/>
                </a:rPr>
                <a:t>VẬN HÀNH</a:t>
              </a:r>
              <a:endParaRPr/>
            </a:p>
          </p:txBody>
        </p:sp>
        <p:sp>
          <p:nvSpPr>
            <p:cNvPr id="762" name="Google Shape;762;p13"/>
            <p:cNvSpPr/>
            <p:nvPr/>
          </p:nvSpPr>
          <p:spPr>
            <a:xfrm>
              <a:off x="3187789" y="1775982"/>
              <a:ext cx="2793793" cy="2854800"/>
            </a:xfrm>
            <a:prstGeom prst="rect">
              <a:avLst/>
            </a:prstGeom>
            <a:solidFill>
              <a:schemeClr val="lt1"/>
            </a:solidFill>
            <a:ln cap="flat" cmpd="sng" w="12700">
              <a:solidFill>
                <a:srgbClr val="CFEBC5">
                  <a:alpha val="89803"/>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3" name="Google Shape;763;p13"/>
            <p:cNvSpPr txBox="1"/>
            <p:nvPr/>
          </p:nvSpPr>
          <p:spPr>
            <a:xfrm>
              <a:off x="3187789" y="1775982"/>
              <a:ext cx="2793793" cy="2854800"/>
            </a:xfrm>
            <a:prstGeom prst="rect">
              <a:avLst/>
            </a:prstGeom>
            <a:noFill/>
            <a:ln>
              <a:noFill/>
            </a:ln>
          </p:spPr>
          <p:txBody>
            <a:bodyPr anchorCtr="0" anchor="t" bIns="144000" lIns="96000" spcFirstLastPara="1" rIns="128000" wrap="square" tIns="96000">
              <a:noAutofit/>
            </a:bodyPr>
            <a:lstStyle/>
            <a:p>
              <a:pPr indent="-171450" lvl="1" marL="171450" marR="0" rtl="0" algn="l">
                <a:lnSpc>
                  <a:spcPct val="90000"/>
                </a:lnSpc>
                <a:spcBef>
                  <a:spcPts val="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Tư vấn xây dựng sản phẩm</a:t>
              </a:r>
              <a:endParaRPr b="0" i="1" sz="1800" u="none" cap="none" strike="noStrike">
                <a:solidFill>
                  <a:schemeClr val="dk1"/>
                </a:solidFill>
                <a:latin typeface="Open Sans"/>
                <a:ea typeface="Open Sans"/>
                <a:cs typeface="Open Sans"/>
                <a:sym typeface="Open Sans"/>
              </a:endParaRPr>
            </a:p>
            <a:p>
              <a:pPr indent="-171450" lvl="1" marL="171450" marR="0" rtl="0" algn="l">
                <a:lnSpc>
                  <a:spcPct val="90000"/>
                </a:lnSpc>
                <a:spcBef>
                  <a:spcPts val="27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Vận hành hệ thống cho DN.</a:t>
              </a:r>
              <a:endParaRPr b="0" i="1" sz="1800" u="none" cap="none" strike="noStrike">
                <a:solidFill>
                  <a:schemeClr val="dk1"/>
                </a:solidFill>
                <a:latin typeface="Open Sans"/>
                <a:ea typeface="Open Sans"/>
                <a:cs typeface="Open Sans"/>
                <a:sym typeface="Open Sans"/>
              </a:endParaRPr>
            </a:p>
          </p:txBody>
        </p:sp>
        <p:sp>
          <p:nvSpPr>
            <p:cNvPr id="764" name="Google Shape;764;p13"/>
            <p:cNvSpPr/>
            <p:nvPr/>
          </p:nvSpPr>
          <p:spPr>
            <a:xfrm>
              <a:off x="6372714" y="658465"/>
              <a:ext cx="2793793" cy="1117517"/>
            </a:xfrm>
            <a:prstGeom prst="rect">
              <a:avLst/>
            </a:prstGeom>
            <a:solidFill>
              <a:srgbClr val="F43A38"/>
            </a:solidFill>
            <a:ln cap="flat" cmpd="sng" w="12700">
              <a:solidFill>
                <a:srgbClr val="F43A38"/>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13"/>
            <p:cNvSpPr txBox="1"/>
            <p:nvPr/>
          </p:nvSpPr>
          <p:spPr>
            <a:xfrm>
              <a:off x="6372714" y="658465"/>
              <a:ext cx="2793793" cy="1117517"/>
            </a:xfrm>
            <a:prstGeom prst="rect">
              <a:avLst/>
            </a:prstGeom>
            <a:noFill/>
            <a:ln>
              <a:noFill/>
            </a:ln>
          </p:spPr>
          <p:txBody>
            <a:bodyPr anchorCtr="0" anchor="ctr" bIns="73150" lIns="128000" spcFirstLastPara="1" rIns="128000" wrap="square" tIns="73150">
              <a:noAutofit/>
            </a:bodyPr>
            <a:lstStyle/>
            <a:p>
              <a:pPr indent="0" lvl="0" marL="0" marR="0" rtl="0" algn="ctr">
                <a:lnSpc>
                  <a:spcPct val="90000"/>
                </a:lnSpc>
                <a:spcBef>
                  <a:spcPts val="0"/>
                </a:spcBef>
                <a:spcAft>
                  <a:spcPts val="0"/>
                </a:spcAft>
                <a:buNone/>
              </a:pPr>
              <a:r>
                <a:rPr b="1" lang="en-US" sz="1800">
                  <a:solidFill>
                    <a:schemeClr val="lt1"/>
                  </a:solidFill>
                  <a:latin typeface="Open Sans"/>
                  <a:ea typeface="Open Sans"/>
                  <a:cs typeface="Open Sans"/>
                  <a:sym typeface="Open Sans"/>
                </a:rPr>
                <a:t>ỦY THÁC</a:t>
              </a:r>
              <a:endParaRPr/>
            </a:p>
          </p:txBody>
        </p:sp>
        <p:sp>
          <p:nvSpPr>
            <p:cNvPr id="766" name="Google Shape;766;p13"/>
            <p:cNvSpPr/>
            <p:nvPr/>
          </p:nvSpPr>
          <p:spPr>
            <a:xfrm>
              <a:off x="6372714" y="1775982"/>
              <a:ext cx="2793793" cy="2854800"/>
            </a:xfrm>
            <a:prstGeom prst="rect">
              <a:avLst/>
            </a:prstGeom>
            <a:solidFill>
              <a:schemeClr val="lt1"/>
            </a:solidFill>
            <a:ln cap="flat" cmpd="sng" w="12700">
              <a:solidFill>
                <a:srgbClr val="FACACA">
                  <a:alpha val="89803"/>
                </a:srgbClr>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13"/>
            <p:cNvSpPr txBox="1"/>
            <p:nvPr/>
          </p:nvSpPr>
          <p:spPr>
            <a:xfrm>
              <a:off x="6372714" y="1775982"/>
              <a:ext cx="2793793" cy="2854800"/>
            </a:xfrm>
            <a:prstGeom prst="rect">
              <a:avLst/>
            </a:prstGeom>
            <a:noFill/>
            <a:ln>
              <a:noFill/>
            </a:ln>
          </p:spPr>
          <p:txBody>
            <a:bodyPr anchorCtr="0" anchor="t" bIns="144000" lIns="96000" spcFirstLastPara="1" rIns="128000" wrap="square" tIns="96000">
              <a:noAutofit/>
            </a:bodyPr>
            <a:lstStyle/>
            <a:p>
              <a:pPr indent="-171450" lvl="1" marL="171450" marR="0" rtl="0" algn="l">
                <a:lnSpc>
                  <a:spcPct val="90000"/>
                </a:lnSpc>
                <a:spcBef>
                  <a:spcPts val="0"/>
                </a:spcBef>
                <a:spcAft>
                  <a:spcPts val="0"/>
                </a:spcAft>
                <a:buClr>
                  <a:schemeClr val="dk1"/>
                </a:buClr>
                <a:buSzPts val="1800"/>
                <a:buFont typeface="Open Sans"/>
                <a:buChar char="•"/>
              </a:pPr>
              <a:r>
                <a:rPr b="0" i="1" lang="en-US" sz="1800" u="none" cap="none" strike="noStrike">
                  <a:solidFill>
                    <a:schemeClr val="dk1"/>
                  </a:solidFill>
                  <a:latin typeface="Open Sans"/>
                  <a:ea typeface="Open Sans"/>
                  <a:cs typeface="Open Sans"/>
                  <a:sym typeface="Open Sans"/>
                </a:rPr>
                <a:t>Doanh nghiệp ủy thác sản phẩm cho iExport  kinh doanh xuất khẩu trên các sàn TMĐT</a:t>
              </a:r>
              <a:endParaRPr b="0" i="1" sz="1800" u="none" cap="none" strike="noStrike">
                <a:solidFill>
                  <a:schemeClr val="dk1"/>
                </a:solidFill>
                <a:latin typeface="Open Sans"/>
                <a:ea typeface="Open Sans"/>
                <a:cs typeface="Open Sans"/>
                <a:sym typeface="Open Sans"/>
              </a:endParaRPr>
            </a:p>
          </p:txBody>
        </p:sp>
      </p:grpSp>
      <p:grpSp>
        <p:nvGrpSpPr>
          <p:cNvPr id="768" name="Google Shape;768;p13"/>
          <p:cNvGrpSpPr/>
          <p:nvPr/>
        </p:nvGrpSpPr>
        <p:grpSpPr>
          <a:xfrm>
            <a:off x="1483743" y="5501298"/>
            <a:ext cx="9213012" cy="1117517"/>
            <a:chOff x="6372714" y="658465"/>
            <a:chExt cx="2793793" cy="1117517"/>
          </a:xfrm>
        </p:grpSpPr>
        <p:sp>
          <p:nvSpPr>
            <p:cNvPr id="769" name="Google Shape;769;p13"/>
            <p:cNvSpPr/>
            <p:nvPr/>
          </p:nvSpPr>
          <p:spPr>
            <a:xfrm>
              <a:off x="6372714" y="658465"/>
              <a:ext cx="2793793" cy="1117517"/>
            </a:xfrm>
            <a:prstGeom prst="rect">
              <a:avLst/>
            </a:prstGeom>
            <a:solidFill>
              <a:srgbClr val="F43A38"/>
            </a:solidFill>
            <a:ln cap="flat" cmpd="sng" w="12700">
              <a:solidFill>
                <a:srgbClr val="F43A38"/>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13"/>
            <p:cNvSpPr/>
            <p:nvPr/>
          </p:nvSpPr>
          <p:spPr>
            <a:xfrm>
              <a:off x="6372714" y="658465"/>
              <a:ext cx="2793793" cy="1117517"/>
            </a:xfrm>
            <a:prstGeom prst="rect">
              <a:avLst/>
            </a:prstGeom>
            <a:noFill/>
            <a:ln>
              <a:noFill/>
            </a:ln>
          </p:spPr>
          <p:txBody>
            <a:bodyPr anchorCtr="0" anchor="ctr" bIns="73150" lIns="128000" spcFirstLastPara="1" rIns="128000" wrap="square" tIns="73150">
              <a:noAutofit/>
            </a:bodyPr>
            <a:lstStyle/>
            <a:p>
              <a:pPr indent="0" lvl="0" marL="0" marR="0" rtl="0" algn="ctr">
                <a:lnSpc>
                  <a:spcPct val="90000"/>
                </a:lnSpc>
                <a:spcBef>
                  <a:spcPts val="0"/>
                </a:spcBef>
                <a:spcAft>
                  <a:spcPts val="0"/>
                </a:spcAft>
                <a:buNone/>
              </a:pPr>
              <a:r>
                <a:rPr b="1" lang="en-US" sz="1800">
                  <a:solidFill>
                    <a:schemeClr val="lt1"/>
                  </a:solidFill>
                  <a:latin typeface="Open Sans"/>
                  <a:ea typeface="Open Sans"/>
                  <a:cs typeface="Open Sans"/>
                  <a:sym typeface="Open Sans"/>
                </a:rPr>
                <a:t>XÂY DỰNG PHÒNG KINH DOANH XUẤT KHẨU 1 NHÂN SỰ CHO DN</a:t>
              </a:r>
              <a:endParaRPr b="1" sz="1800">
                <a:solidFill>
                  <a:schemeClr val="lt1"/>
                </a:solidFill>
                <a:latin typeface="Open Sans"/>
                <a:ea typeface="Open Sans"/>
                <a:cs typeface="Open Sans"/>
                <a:sym typeface="Open San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4" name="Shape 774"/>
        <p:cNvGrpSpPr/>
        <p:nvPr/>
      </p:nvGrpSpPr>
      <p:grpSpPr>
        <a:xfrm>
          <a:off x="0" y="0"/>
          <a:ext cx="0" cy="0"/>
          <a:chOff x="0" y="0"/>
          <a:chExt cx="0" cy="0"/>
        </a:xfrm>
      </p:grpSpPr>
      <p:sp>
        <p:nvSpPr>
          <p:cNvPr id="775" name="Google Shape;775;p14"/>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VÌ SAO LỰA CHỌN CHÚNG TÔI?</a:t>
            </a:r>
            <a:endParaRPr b="1" sz="2400">
              <a:solidFill>
                <a:schemeClr val="lt1"/>
              </a:solidFill>
              <a:latin typeface="Open Sans"/>
              <a:ea typeface="Open Sans"/>
              <a:cs typeface="Open Sans"/>
              <a:sym typeface="Open Sans"/>
            </a:endParaRPr>
          </a:p>
        </p:txBody>
      </p:sp>
      <p:cxnSp>
        <p:nvCxnSpPr>
          <p:cNvPr id="776" name="Google Shape;776;p14"/>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777" name="Google Shape;777;p14"/>
          <p:cNvGrpSpPr/>
          <p:nvPr/>
        </p:nvGrpSpPr>
        <p:grpSpPr>
          <a:xfrm>
            <a:off x="1530872" y="799666"/>
            <a:ext cx="9706086" cy="5685387"/>
            <a:chOff x="0" y="-133360"/>
            <a:chExt cx="9706086" cy="5685387"/>
          </a:xfrm>
        </p:grpSpPr>
        <p:sp>
          <p:nvSpPr>
            <p:cNvPr id="778" name="Google Shape;778;p14"/>
            <p:cNvSpPr/>
            <p:nvPr/>
          </p:nvSpPr>
          <p:spPr>
            <a:xfrm>
              <a:off x="5467447" y="3454132"/>
              <a:ext cx="4238639" cy="2097895"/>
            </a:xfrm>
            <a:prstGeom prst="roundRect">
              <a:avLst>
                <a:gd fmla="val 10000" name="adj"/>
              </a:avLst>
            </a:prstGeom>
            <a:solidFill>
              <a:schemeClr val="lt1">
                <a:alpha val="89803"/>
              </a:schemeClr>
            </a:solidFill>
            <a:ln cap="flat" cmpd="sng" w="9525">
              <a:solidFill>
                <a:srgbClr val="F8B7B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9" name="Google Shape;779;p14"/>
            <p:cNvSpPr txBox="1"/>
            <p:nvPr/>
          </p:nvSpPr>
          <p:spPr>
            <a:xfrm>
              <a:off x="6785123" y="4024690"/>
              <a:ext cx="2874879" cy="1481253"/>
            </a:xfrm>
            <a:prstGeom prst="rect">
              <a:avLst/>
            </a:prstGeom>
            <a:noFill/>
            <a:ln>
              <a:noFill/>
            </a:ln>
          </p:spPr>
          <p:txBody>
            <a:bodyPr anchorCtr="0" anchor="t" bIns="53325" lIns="53325" spcFirstLastPara="1" rIns="53325" wrap="square" tIns="53325">
              <a:noAutofit/>
            </a:bodyPr>
            <a:lstStyle/>
            <a:p>
              <a:pPr indent="-114300" lvl="1" marL="114300" marR="0" rtl="0" algn="r">
                <a:lnSpc>
                  <a:spcPct val="90000"/>
                </a:lnSpc>
                <a:spcBef>
                  <a:spcPts val="0"/>
                </a:spcBef>
                <a:spcAft>
                  <a:spcPts val="0"/>
                </a:spcAft>
                <a:buClr>
                  <a:schemeClr val="dk1"/>
                </a:buClr>
                <a:buSzPts val="1400"/>
                <a:buFont typeface="Open Sans"/>
                <a:buChar char="•"/>
              </a:pPr>
              <a:r>
                <a:rPr b="0" i="1" lang="en-US" sz="1400" u="none" cap="none" strike="noStrike">
                  <a:solidFill>
                    <a:schemeClr val="dk1"/>
                  </a:solidFill>
                  <a:latin typeface="Open Sans"/>
                  <a:ea typeface="Open Sans"/>
                  <a:cs typeface="Open Sans"/>
                  <a:sym typeface="Open Sans"/>
                </a:rPr>
                <a:t>Luôn cập nhật và nắm bắt các xu hướng, công nghệ và mô hình kinh doanh TMĐT trên thế giới để tối ưu hóa cho các doanh nghiệp trong điều kiện Việt Nam, ứng với mỗi ngành nghề đặc trưng</a:t>
              </a:r>
              <a:endParaRPr b="0" i="1" sz="1400" u="none" cap="none" strike="noStrike">
                <a:solidFill>
                  <a:schemeClr val="dk1"/>
                </a:solidFill>
                <a:latin typeface="Open Sans"/>
                <a:ea typeface="Open Sans"/>
                <a:cs typeface="Open Sans"/>
                <a:sym typeface="Open Sans"/>
              </a:endParaRPr>
            </a:p>
          </p:txBody>
        </p:sp>
        <p:sp>
          <p:nvSpPr>
            <p:cNvPr id="780" name="Google Shape;780;p14"/>
            <p:cNvSpPr/>
            <p:nvPr/>
          </p:nvSpPr>
          <p:spPr>
            <a:xfrm>
              <a:off x="0" y="3495925"/>
              <a:ext cx="4326303" cy="2014308"/>
            </a:xfrm>
            <a:prstGeom prst="roundRect">
              <a:avLst>
                <a:gd fmla="val 10000" name="adj"/>
              </a:avLst>
            </a:prstGeom>
            <a:solidFill>
              <a:schemeClr val="lt1">
                <a:alpha val="89803"/>
              </a:schemeClr>
            </a:solidFill>
            <a:ln cap="flat" cmpd="sng" w="9525">
              <a:solidFill>
                <a:srgbClr val="E6605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14"/>
            <p:cNvSpPr txBox="1"/>
            <p:nvPr/>
          </p:nvSpPr>
          <p:spPr>
            <a:xfrm>
              <a:off x="44248" y="4043750"/>
              <a:ext cx="2939916" cy="1422235"/>
            </a:xfrm>
            <a:prstGeom prst="rect">
              <a:avLst/>
            </a:prstGeom>
            <a:noFill/>
            <a:ln>
              <a:noFill/>
            </a:ln>
          </p:spPr>
          <p:txBody>
            <a:bodyPr anchorCtr="1" anchor="ctr" bIns="0" lIns="0" spcFirstLastPara="1" rIns="0" wrap="square" tIns="0">
              <a:noAutofit/>
            </a:bodyPr>
            <a:lstStyle/>
            <a:p>
              <a:pPr indent="-114300" lvl="1" marL="114300" marR="0" rtl="0" algn="l">
                <a:lnSpc>
                  <a:spcPct val="90000"/>
                </a:lnSpc>
                <a:spcBef>
                  <a:spcPts val="0"/>
                </a:spcBef>
                <a:spcAft>
                  <a:spcPts val="0"/>
                </a:spcAft>
                <a:buClr>
                  <a:schemeClr val="dk1"/>
                </a:buClr>
                <a:buSzPts val="1400"/>
                <a:buFont typeface="Open Sans"/>
                <a:buChar char="•"/>
              </a:pPr>
              <a:r>
                <a:rPr b="0" i="1" lang="en-US" sz="1400" u="none" cap="none" strike="noStrike">
                  <a:solidFill>
                    <a:schemeClr val="dk1"/>
                  </a:solidFill>
                  <a:latin typeface="Open Sans"/>
                  <a:ea typeface="Open Sans"/>
                  <a:cs typeface="Open Sans"/>
                  <a:sym typeface="Open Sans"/>
                </a:rPr>
                <a:t>Hợp tác kinh doanh với hàng trăm đối tác là khách hàng, nhà cung cấp, các Tham tán thường mại Việt Nam tại nhiều quốc gia.</a:t>
              </a:r>
              <a:endParaRPr b="0" i="1" sz="1400" u="none" cap="none" strike="noStrike">
                <a:solidFill>
                  <a:schemeClr val="dk1"/>
                </a:solidFill>
                <a:latin typeface="Open Sans"/>
                <a:ea typeface="Open Sans"/>
                <a:cs typeface="Open Sans"/>
                <a:sym typeface="Open Sans"/>
              </a:endParaRPr>
            </a:p>
            <a:p>
              <a:pPr indent="-114300" lvl="1" marL="114300" marR="0" rtl="0" algn="l">
                <a:lnSpc>
                  <a:spcPct val="90000"/>
                </a:lnSpc>
                <a:spcBef>
                  <a:spcPts val="210"/>
                </a:spcBef>
                <a:spcAft>
                  <a:spcPts val="0"/>
                </a:spcAft>
                <a:buClr>
                  <a:schemeClr val="dk1"/>
                </a:buClr>
                <a:buSzPts val="1400"/>
                <a:buFont typeface="Open Sans"/>
                <a:buChar char="•"/>
              </a:pPr>
              <a:r>
                <a:rPr b="0" i="1" lang="en-US" sz="1400" u="none" cap="none" strike="noStrike">
                  <a:solidFill>
                    <a:schemeClr val="dk1"/>
                  </a:solidFill>
                  <a:latin typeface="Open Sans"/>
                  <a:ea typeface="Open Sans"/>
                  <a:cs typeface="Open Sans"/>
                  <a:sym typeface="Open Sans"/>
                </a:rPr>
                <a:t>Kết hợp cùng các nhà tư vấn giải pháp tổng thể hỗ trợ cho mọi công đoạn kinh doanh TMĐT</a:t>
              </a:r>
              <a:endParaRPr/>
            </a:p>
          </p:txBody>
        </p:sp>
        <p:sp>
          <p:nvSpPr>
            <p:cNvPr id="782" name="Google Shape;782;p14"/>
            <p:cNvSpPr/>
            <p:nvPr/>
          </p:nvSpPr>
          <p:spPr>
            <a:xfrm>
              <a:off x="5417805" y="-133360"/>
              <a:ext cx="4288281" cy="1952820"/>
            </a:xfrm>
            <a:prstGeom prst="roundRect">
              <a:avLst>
                <a:gd fmla="val 10000" name="adj"/>
              </a:avLst>
            </a:prstGeom>
            <a:solidFill>
              <a:schemeClr val="lt1">
                <a:alpha val="89803"/>
              </a:schemeClr>
            </a:solidFill>
            <a:ln cap="flat" cmpd="sng" w="9525">
              <a:solidFill>
                <a:srgbClr val="E6605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14"/>
            <p:cNvSpPr txBox="1"/>
            <p:nvPr/>
          </p:nvSpPr>
          <p:spPr>
            <a:xfrm>
              <a:off x="6747186" y="-90463"/>
              <a:ext cx="2916003" cy="1378821"/>
            </a:xfrm>
            <a:prstGeom prst="rect">
              <a:avLst/>
            </a:prstGeom>
            <a:noFill/>
            <a:ln>
              <a:noFill/>
            </a:ln>
          </p:spPr>
          <p:txBody>
            <a:bodyPr anchorCtr="0" anchor="t" bIns="49525" lIns="49525" spcFirstLastPara="1" rIns="49525" wrap="square" tIns="49525">
              <a:noAutofit/>
            </a:bodyPr>
            <a:lstStyle/>
            <a:p>
              <a:pPr indent="-114300" lvl="1" marL="114300" marR="0" rtl="0" algn="r">
                <a:lnSpc>
                  <a:spcPct val="90000"/>
                </a:lnSpc>
                <a:spcBef>
                  <a:spcPts val="0"/>
                </a:spcBef>
                <a:spcAft>
                  <a:spcPts val="0"/>
                </a:spcAft>
                <a:buClr>
                  <a:schemeClr val="dk1"/>
                </a:buClr>
                <a:buSzPts val="1250"/>
                <a:buFont typeface="Open Sans"/>
                <a:buChar char="•"/>
              </a:pPr>
              <a:r>
                <a:rPr b="0" i="1" lang="en-US" sz="1250" u="none" cap="none" strike="noStrike">
                  <a:solidFill>
                    <a:schemeClr val="dk1"/>
                  </a:solidFill>
                  <a:latin typeface="Open Sans"/>
                  <a:ea typeface="Open Sans"/>
                  <a:cs typeface="Open Sans"/>
                  <a:sym typeface="Open Sans"/>
                </a:rPr>
                <a:t>Là đối tác uy tín nhiều năm của Amazon và Alibaba.com tại Việt Nam và hoạt động trên nhiều sàn thương mại điện tử lớn khác trên thế giới tại các nước Trung Quốc, Hàn Quốc, Ấn Độ, Đài Loan, Châu Âu, Trung Đông, </a:t>
              </a:r>
              <a:endParaRPr b="0" i="1" sz="1250" u="none" cap="none" strike="noStrike">
                <a:solidFill>
                  <a:schemeClr val="dk1"/>
                </a:solidFill>
                <a:latin typeface="Open Sans"/>
                <a:ea typeface="Open Sans"/>
                <a:cs typeface="Open Sans"/>
                <a:sym typeface="Open Sans"/>
              </a:endParaRPr>
            </a:p>
            <a:p>
              <a:pPr indent="-114300" lvl="1" marL="114300" marR="0" rtl="0" algn="r">
                <a:lnSpc>
                  <a:spcPct val="90000"/>
                </a:lnSpc>
                <a:spcBef>
                  <a:spcPts val="188"/>
                </a:spcBef>
                <a:spcAft>
                  <a:spcPts val="0"/>
                </a:spcAft>
                <a:buClr>
                  <a:schemeClr val="dk1"/>
                </a:buClr>
                <a:buSzPts val="1250"/>
                <a:buFont typeface="Open Sans"/>
                <a:buChar char="•"/>
              </a:pPr>
              <a:r>
                <a:rPr b="0" i="1" lang="en-US" sz="1250" u="none" cap="none" strike="noStrike">
                  <a:solidFill>
                    <a:schemeClr val="dk1"/>
                  </a:solidFill>
                  <a:latin typeface="Open Sans"/>
                  <a:ea typeface="Open Sans"/>
                  <a:cs typeface="Open Sans"/>
                  <a:sym typeface="Open Sans"/>
                </a:rPr>
                <a:t>Là đơn vị được Bộ Công Thương chọn xây dựng và vận hành sàn TMĐT B2B hàng đầu Việt Nam - </a:t>
              </a:r>
              <a:r>
                <a:rPr b="0" i="1" lang="en-US" sz="1250" u="sng" cap="none" strike="noStrike">
                  <a:solidFill>
                    <a:schemeClr val="dk1"/>
                  </a:solidFill>
                  <a:latin typeface="Open Sans"/>
                  <a:ea typeface="Open Sans"/>
                  <a:cs typeface="Open Sans"/>
                  <a:sym typeface="Open Sans"/>
                  <a:hlinkClick r:id="rId3">
                    <a:extLst>
                      <a:ext uri="{A12FA001-AC4F-418D-AE19-62706E023703}">
                        <ahyp:hlinkClr val="tx"/>
                      </a:ext>
                    </a:extLst>
                  </a:hlinkClick>
                </a:rPr>
                <a:t>Ecvn.com</a:t>
              </a:r>
              <a:endParaRPr b="0" i="1" sz="1250" u="none" cap="none" strike="noStrike">
                <a:solidFill>
                  <a:schemeClr val="dk1"/>
                </a:solidFill>
                <a:latin typeface="Open Sans"/>
                <a:ea typeface="Open Sans"/>
                <a:cs typeface="Open Sans"/>
                <a:sym typeface="Open Sans"/>
              </a:endParaRPr>
            </a:p>
            <a:p>
              <a:pPr indent="-34925" lvl="1" marL="114300" marR="0" rtl="0" algn="r">
                <a:lnSpc>
                  <a:spcPct val="90000"/>
                </a:lnSpc>
                <a:spcBef>
                  <a:spcPts val="188"/>
                </a:spcBef>
                <a:spcAft>
                  <a:spcPts val="0"/>
                </a:spcAft>
                <a:buClr>
                  <a:schemeClr val="dk1"/>
                </a:buClr>
                <a:buSzPts val="1250"/>
                <a:buFont typeface="Arial"/>
                <a:buNone/>
              </a:pPr>
              <a:r>
                <a:t/>
              </a:r>
              <a:endParaRPr b="0" i="1" sz="1250" u="none" cap="none" strike="noStrike">
                <a:solidFill>
                  <a:schemeClr val="dk1"/>
                </a:solidFill>
                <a:latin typeface="Open Sans"/>
                <a:ea typeface="Open Sans"/>
                <a:cs typeface="Open Sans"/>
                <a:sym typeface="Open Sans"/>
              </a:endParaRPr>
            </a:p>
            <a:p>
              <a:pPr indent="-34925" lvl="1" marL="114300" marR="0" rtl="0" algn="r">
                <a:lnSpc>
                  <a:spcPct val="90000"/>
                </a:lnSpc>
                <a:spcBef>
                  <a:spcPts val="188"/>
                </a:spcBef>
                <a:spcAft>
                  <a:spcPts val="0"/>
                </a:spcAft>
                <a:buClr>
                  <a:schemeClr val="dk1"/>
                </a:buClr>
                <a:buSzPts val="1250"/>
                <a:buFont typeface="Arial"/>
                <a:buNone/>
              </a:pPr>
              <a:r>
                <a:t/>
              </a:r>
              <a:endParaRPr b="0" i="1" sz="1250" u="none" cap="none" strike="noStrike">
                <a:solidFill>
                  <a:schemeClr val="dk1"/>
                </a:solidFill>
                <a:latin typeface="Open Sans"/>
                <a:ea typeface="Open Sans"/>
                <a:cs typeface="Open Sans"/>
                <a:sym typeface="Open Sans"/>
              </a:endParaRPr>
            </a:p>
          </p:txBody>
        </p:sp>
        <p:sp>
          <p:nvSpPr>
            <p:cNvPr id="784" name="Google Shape;784;p14"/>
            <p:cNvSpPr/>
            <p:nvPr/>
          </p:nvSpPr>
          <p:spPr>
            <a:xfrm>
              <a:off x="0" y="-116998"/>
              <a:ext cx="4258953" cy="1920095"/>
            </a:xfrm>
            <a:prstGeom prst="roundRect">
              <a:avLst>
                <a:gd fmla="val 10000" name="adj"/>
              </a:avLst>
            </a:prstGeom>
            <a:solidFill>
              <a:schemeClr val="lt1">
                <a:alpha val="89803"/>
              </a:schemeClr>
            </a:solidFill>
            <a:ln cap="flat" cmpd="sng" w="9525">
              <a:solidFill>
                <a:srgbClr val="B22A27"/>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5" name="Google Shape;785;p14"/>
            <p:cNvSpPr txBox="1"/>
            <p:nvPr/>
          </p:nvSpPr>
          <p:spPr>
            <a:xfrm>
              <a:off x="42178" y="-74820"/>
              <a:ext cx="2896911" cy="1355715"/>
            </a:xfrm>
            <a:prstGeom prst="rect">
              <a:avLst/>
            </a:prstGeom>
            <a:noFill/>
            <a:ln>
              <a:noFill/>
            </a:ln>
          </p:spPr>
          <p:txBody>
            <a:bodyPr anchorCtr="0" anchor="t" bIns="53325" lIns="53325" spcFirstLastPara="1" rIns="53325" wrap="square" tIns="53325">
              <a:noAutofit/>
            </a:bodyPr>
            <a:lstStyle/>
            <a:p>
              <a:pPr indent="-88900" lvl="1" marL="114300" marR="0" rtl="0" algn="l">
                <a:lnSpc>
                  <a:spcPct val="90000"/>
                </a:lnSpc>
                <a:spcBef>
                  <a:spcPts val="0"/>
                </a:spcBef>
                <a:spcAft>
                  <a:spcPts val="0"/>
                </a:spcAft>
                <a:buClr>
                  <a:schemeClr val="dk1"/>
                </a:buClr>
                <a:buSzPts val="1400"/>
                <a:buFont typeface="Open Sans"/>
                <a:buChar char="•"/>
              </a:pPr>
              <a:r>
                <a:rPr b="0" i="1" lang="en-US" sz="1400" u="none" cap="none" strike="noStrike">
                  <a:solidFill>
                    <a:schemeClr val="dk1"/>
                  </a:solidFill>
                  <a:latin typeface="Open Sans"/>
                  <a:ea typeface="Open Sans"/>
                  <a:cs typeface="Open Sans"/>
                  <a:sym typeface="Open Sans"/>
                </a:rPr>
                <a:t>Đội ngũ nhân viên có nhiều năm kinh nghiệm vận hành trên sàn thương mại điện tử trong và ngoài nước. Đã tư vấn, thiết lập, đào tạo và chuyển giao thành công nhiều hệ thống TMĐT trên cả nước, hoạt động trong nhiều lĩnh vực và ngành nghề khác nhau.</a:t>
              </a:r>
              <a:endParaRPr b="0" i="0" sz="1400" u="none" cap="none" strike="noStrike">
                <a:solidFill>
                  <a:schemeClr val="dk1"/>
                </a:solidFill>
                <a:latin typeface="Open Sans"/>
                <a:ea typeface="Open Sans"/>
                <a:cs typeface="Open Sans"/>
                <a:sym typeface="Open Sans"/>
              </a:endParaRPr>
            </a:p>
          </p:txBody>
        </p:sp>
        <p:sp>
          <p:nvSpPr>
            <p:cNvPr id="786" name="Google Shape;786;p14"/>
            <p:cNvSpPr/>
            <p:nvPr/>
          </p:nvSpPr>
          <p:spPr>
            <a:xfrm>
              <a:off x="2468641" y="324931"/>
              <a:ext cx="2330578" cy="2330578"/>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BC4F4D"/>
                </a:gs>
                <a:gs pos="50000">
                  <a:srgbClr val="B72320"/>
                </a:gs>
                <a:gs pos="100000">
                  <a:srgbClr val="A81815"/>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14"/>
            <p:cNvSpPr txBox="1"/>
            <p:nvPr/>
          </p:nvSpPr>
          <p:spPr>
            <a:xfrm>
              <a:off x="3151251" y="1007541"/>
              <a:ext cx="1647968" cy="1647968"/>
            </a:xfrm>
            <a:prstGeom prst="rect">
              <a:avLst/>
            </a:prstGeom>
            <a:noFill/>
            <a:ln>
              <a:noFill/>
            </a:ln>
          </p:spPr>
          <p:txBody>
            <a:bodyPr anchorCtr="0" anchor="ctr" bIns="170675" lIns="170675" spcFirstLastPara="1" rIns="170675" wrap="square" tIns="170675">
              <a:noAutofit/>
            </a:bodyPr>
            <a:lstStyle/>
            <a:p>
              <a:pPr indent="0" lvl="0" marL="0" marR="0" rtl="0" algn="r">
                <a:lnSpc>
                  <a:spcPct val="90000"/>
                </a:lnSpc>
                <a:spcBef>
                  <a:spcPts val="0"/>
                </a:spcBef>
                <a:spcAft>
                  <a:spcPts val="0"/>
                </a:spcAft>
                <a:buNone/>
              </a:pPr>
              <a:r>
                <a:rPr b="1" lang="en-US" sz="2400">
                  <a:solidFill>
                    <a:schemeClr val="lt1"/>
                  </a:solidFill>
                  <a:latin typeface="Arial"/>
                  <a:ea typeface="Arial"/>
                  <a:cs typeface="Arial"/>
                  <a:sym typeface="Arial"/>
                </a:rPr>
                <a:t>ĐỘI NGŨ</a:t>
              </a:r>
              <a:endParaRPr b="1" sz="1200">
                <a:solidFill>
                  <a:schemeClr val="lt1"/>
                </a:solidFill>
                <a:latin typeface="Arial"/>
                <a:ea typeface="Arial"/>
                <a:cs typeface="Arial"/>
                <a:sym typeface="Arial"/>
              </a:endParaRPr>
            </a:p>
            <a:p>
              <a:pPr indent="0" lvl="0" marL="0" marR="0" rtl="0" algn="r">
                <a:lnSpc>
                  <a:spcPct val="90000"/>
                </a:lnSpc>
                <a:spcBef>
                  <a:spcPts val="840"/>
                </a:spcBef>
                <a:spcAft>
                  <a:spcPts val="0"/>
                </a:spcAft>
                <a:buNone/>
              </a:pPr>
              <a:r>
                <a:t/>
              </a:r>
              <a:endParaRPr b="1" sz="1200">
                <a:solidFill>
                  <a:schemeClr val="lt1"/>
                </a:solidFill>
                <a:latin typeface="Arial"/>
                <a:ea typeface="Arial"/>
                <a:cs typeface="Arial"/>
                <a:sym typeface="Arial"/>
              </a:endParaRPr>
            </a:p>
            <a:p>
              <a:pPr indent="0" lvl="0" marL="0" marR="0" rtl="0" algn="r">
                <a:lnSpc>
                  <a:spcPct val="90000"/>
                </a:lnSpc>
                <a:spcBef>
                  <a:spcPts val="420"/>
                </a:spcBef>
                <a:spcAft>
                  <a:spcPts val="0"/>
                </a:spcAft>
                <a:buNone/>
              </a:pPr>
              <a:r>
                <a:rPr b="1" lang="en-US" sz="1200">
                  <a:solidFill>
                    <a:schemeClr val="lt1"/>
                  </a:solidFill>
                  <a:latin typeface="Arial"/>
                  <a:ea typeface="Arial"/>
                  <a:cs typeface="Arial"/>
                  <a:sym typeface="Arial"/>
                </a:rPr>
                <a:t>THIỆN CHIẾN VÀ CHUYÊN NGHIỆP</a:t>
              </a:r>
              <a:endParaRPr/>
            </a:p>
          </p:txBody>
        </p:sp>
        <p:sp>
          <p:nvSpPr>
            <p:cNvPr id="788" name="Google Shape;788;p14"/>
            <p:cNvSpPr/>
            <p:nvPr/>
          </p:nvSpPr>
          <p:spPr>
            <a:xfrm rot="5400000">
              <a:off x="4906867" y="324931"/>
              <a:ext cx="2330578" cy="2330578"/>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E97472"/>
                </a:gs>
                <a:gs pos="50000">
                  <a:srgbClr val="EC5856"/>
                </a:gs>
                <a:gs pos="100000">
                  <a:srgbClr val="D84644"/>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14"/>
            <p:cNvSpPr txBox="1"/>
            <p:nvPr/>
          </p:nvSpPr>
          <p:spPr>
            <a:xfrm>
              <a:off x="4906867" y="1007541"/>
              <a:ext cx="1647968" cy="1647968"/>
            </a:xfrm>
            <a:prstGeom prst="rect">
              <a:avLst/>
            </a:prstGeom>
            <a:noFill/>
            <a:ln>
              <a:noFill/>
            </a:ln>
          </p:spPr>
          <p:txBody>
            <a:bodyPr anchorCtr="0" anchor="ctr" bIns="170675" lIns="170675" spcFirstLastPara="1" rIns="170675" wrap="square" tIns="170675">
              <a:noAutofit/>
            </a:bodyPr>
            <a:lstStyle/>
            <a:p>
              <a:pPr indent="0" lvl="0" marL="0" marR="0" rtl="0" algn="l">
                <a:lnSpc>
                  <a:spcPct val="90000"/>
                </a:lnSpc>
                <a:spcBef>
                  <a:spcPts val="0"/>
                </a:spcBef>
                <a:spcAft>
                  <a:spcPts val="0"/>
                </a:spcAft>
                <a:buNone/>
              </a:pPr>
              <a:r>
                <a:rPr b="1" lang="en-US" sz="2400">
                  <a:solidFill>
                    <a:schemeClr val="lt1"/>
                  </a:solidFill>
                  <a:latin typeface="Arial"/>
                  <a:ea typeface="Arial"/>
                  <a:cs typeface="Arial"/>
                  <a:sym typeface="Arial"/>
                </a:rPr>
                <a:t>KINH NGHIỆM</a:t>
              </a:r>
              <a:endParaRPr/>
            </a:p>
            <a:p>
              <a:pPr indent="0" lvl="0" marL="0" marR="0" rtl="0" algn="l">
                <a:lnSpc>
                  <a:spcPct val="90000"/>
                </a:lnSpc>
                <a:spcBef>
                  <a:spcPts val="840"/>
                </a:spcBef>
                <a:spcAft>
                  <a:spcPts val="0"/>
                </a:spcAft>
                <a:buNone/>
              </a:pPr>
              <a:r>
                <a:t/>
              </a:r>
              <a:endParaRPr b="1" sz="1200">
                <a:solidFill>
                  <a:schemeClr val="lt1"/>
                </a:solidFill>
                <a:latin typeface="Arial"/>
                <a:ea typeface="Arial"/>
                <a:cs typeface="Arial"/>
                <a:sym typeface="Arial"/>
              </a:endParaRPr>
            </a:p>
            <a:p>
              <a:pPr indent="0" lvl="0" marL="0" marR="0" rtl="0" algn="l">
                <a:lnSpc>
                  <a:spcPct val="90000"/>
                </a:lnSpc>
                <a:spcBef>
                  <a:spcPts val="420"/>
                </a:spcBef>
                <a:spcAft>
                  <a:spcPts val="0"/>
                </a:spcAft>
                <a:buNone/>
              </a:pPr>
              <a:r>
                <a:rPr b="1" lang="en-US" sz="1200">
                  <a:solidFill>
                    <a:schemeClr val="lt1"/>
                  </a:solidFill>
                  <a:latin typeface="Arial"/>
                  <a:ea typeface="Arial"/>
                  <a:cs typeface="Arial"/>
                  <a:sym typeface="Arial"/>
                </a:rPr>
                <a:t>THIẾT LẬP ĐA DẠNG SÀN TMĐT</a:t>
              </a:r>
              <a:endParaRPr/>
            </a:p>
          </p:txBody>
        </p:sp>
        <p:sp>
          <p:nvSpPr>
            <p:cNvPr id="790" name="Google Shape;790;p14"/>
            <p:cNvSpPr/>
            <p:nvPr/>
          </p:nvSpPr>
          <p:spPr>
            <a:xfrm rot="10800000">
              <a:off x="4906867" y="2763157"/>
              <a:ext cx="2330578" cy="2330578"/>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F9C2BF"/>
                </a:gs>
                <a:gs pos="50000">
                  <a:srgbClr val="FAB3B1"/>
                </a:gs>
                <a:gs pos="100000">
                  <a:srgbClr val="E19997"/>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14"/>
            <p:cNvSpPr txBox="1"/>
            <p:nvPr/>
          </p:nvSpPr>
          <p:spPr>
            <a:xfrm>
              <a:off x="4906867" y="2763157"/>
              <a:ext cx="1647968" cy="1647968"/>
            </a:xfrm>
            <a:prstGeom prst="rect">
              <a:avLst/>
            </a:prstGeom>
            <a:noFill/>
            <a:ln>
              <a:noFill/>
            </a:ln>
          </p:spPr>
          <p:txBody>
            <a:bodyPr anchorCtr="0" anchor="ctr" bIns="170675" lIns="170675" spcFirstLastPara="1" rIns="170675" wrap="square" tIns="170675">
              <a:noAutofit/>
            </a:bodyPr>
            <a:lstStyle/>
            <a:p>
              <a:pPr indent="0" lvl="0" marL="0" marR="0" rtl="0" algn="l">
                <a:lnSpc>
                  <a:spcPct val="90000"/>
                </a:lnSpc>
                <a:spcBef>
                  <a:spcPts val="0"/>
                </a:spcBef>
                <a:spcAft>
                  <a:spcPts val="0"/>
                </a:spcAft>
                <a:buNone/>
              </a:pPr>
              <a:r>
                <a:rPr b="1" lang="en-US" sz="2400">
                  <a:solidFill>
                    <a:schemeClr val="lt1"/>
                  </a:solidFill>
                  <a:latin typeface="Arial"/>
                  <a:ea typeface="Arial"/>
                  <a:cs typeface="Arial"/>
                  <a:sym typeface="Arial"/>
                </a:rPr>
                <a:t>HỆ THỐNG</a:t>
              </a:r>
              <a:endParaRPr/>
            </a:p>
            <a:p>
              <a:pPr indent="0" lvl="0" marL="0" marR="0" rtl="0" algn="l">
                <a:lnSpc>
                  <a:spcPct val="90000"/>
                </a:lnSpc>
                <a:spcBef>
                  <a:spcPts val="840"/>
                </a:spcBef>
                <a:spcAft>
                  <a:spcPts val="0"/>
                </a:spcAft>
                <a:buNone/>
              </a:pPr>
              <a:r>
                <a:t/>
              </a:r>
              <a:endParaRPr b="1" sz="1200">
                <a:solidFill>
                  <a:schemeClr val="lt1"/>
                </a:solidFill>
                <a:latin typeface="Arial"/>
                <a:ea typeface="Arial"/>
                <a:cs typeface="Arial"/>
                <a:sym typeface="Arial"/>
              </a:endParaRPr>
            </a:p>
            <a:p>
              <a:pPr indent="0" lvl="0" marL="0" marR="0" rtl="0" algn="l">
                <a:lnSpc>
                  <a:spcPct val="90000"/>
                </a:lnSpc>
                <a:spcBef>
                  <a:spcPts val="420"/>
                </a:spcBef>
                <a:spcAft>
                  <a:spcPts val="0"/>
                </a:spcAft>
                <a:buNone/>
              </a:pPr>
              <a:r>
                <a:rPr b="1" lang="en-US" sz="1200">
                  <a:solidFill>
                    <a:schemeClr val="lt1"/>
                  </a:solidFill>
                  <a:latin typeface="Arial"/>
                  <a:ea typeface="Arial"/>
                  <a:cs typeface="Arial"/>
                  <a:sym typeface="Arial"/>
                </a:rPr>
                <a:t>BÀI BẢN VÀ HOÀN CHỈNH</a:t>
              </a:r>
              <a:endParaRPr/>
            </a:p>
          </p:txBody>
        </p:sp>
        <p:sp>
          <p:nvSpPr>
            <p:cNvPr id="792" name="Google Shape;792;p14"/>
            <p:cNvSpPr/>
            <p:nvPr/>
          </p:nvSpPr>
          <p:spPr>
            <a:xfrm rot="-5400000">
              <a:off x="2468641" y="2763157"/>
              <a:ext cx="2330578" cy="2330578"/>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E97472"/>
                </a:gs>
                <a:gs pos="50000">
                  <a:srgbClr val="EC5856"/>
                </a:gs>
                <a:gs pos="100000">
                  <a:srgbClr val="D84644"/>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14"/>
            <p:cNvSpPr txBox="1"/>
            <p:nvPr/>
          </p:nvSpPr>
          <p:spPr>
            <a:xfrm>
              <a:off x="3151251" y="2763157"/>
              <a:ext cx="1647968" cy="1647968"/>
            </a:xfrm>
            <a:prstGeom prst="rect">
              <a:avLst/>
            </a:prstGeom>
            <a:noFill/>
            <a:ln>
              <a:noFill/>
            </a:ln>
          </p:spPr>
          <p:txBody>
            <a:bodyPr anchorCtr="0" anchor="ctr" bIns="170675" lIns="170675" spcFirstLastPara="1" rIns="170675" wrap="square" tIns="170675">
              <a:noAutofit/>
            </a:bodyPr>
            <a:lstStyle/>
            <a:p>
              <a:pPr indent="0" lvl="0" marL="0" marR="0" rtl="0" algn="r">
                <a:lnSpc>
                  <a:spcPct val="90000"/>
                </a:lnSpc>
                <a:spcBef>
                  <a:spcPts val="0"/>
                </a:spcBef>
                <a:spcAft>
                  <a:spcPts val="0"/>
                </a:spcAft>
                <a:buNone/>
              </a:pPr>
              <a:r>
                <a:rPr b="1" lang="en-US" sz="2400">
                  <a:solidFill>
                    <a:schemeClr val="lt1"/>
                  </a:solidFill>
                  <a:latin typeface="Arial"/>
                  <a:ea typeface="Arial"/>
                  <a:cs typeface="Arial"/>
                  <a:sym typeface="Arial"/>
                </a:rPr>
                <a:t>NET-WORK</a:t>
              </a:r>
              <a:endParaRPr/>
            </a:p>
            <a:p>
              <a:pPr indent="0" lvl="0" marL="0" marR="0" rtl="0" algn="r">
                <a:lnSpc>
                  <a:spcPct val="90000"/>
                </a:lnSpc>
                <a:spcBef>
                  <a:spcPts val="840"/>
                </a:spcBef>
                <a:spcAft>
                  <a:spcPts val="0"/>
                </a:spcAft>
                <a:buNone/>
              </a:pPr>
              <a:r>
                <a:t/>
              </a:r>
              <a:endParaRPr b="1" sz="1200">
                <a:solidFill>
                  <a:schemeClr val="lt1"/>
                </a:solidFill>
                <a:latin typeface="Arial"/>
                <a:ea typeface="Arial"/>
                <a:cs typeface="Arial"/>
                <a:sym typeface="Arial"/>
              </a:endParaRPr>
            </a:p>
            <a:p>
              <a:pPr indent="0" lvl="0" marL="0" marR="0" rtl="0" algn="r">
                <a:lnSpc>
                  <a:spcPct val="90000"/>
                </a:lnSpc>
                <a:spcBef>
                  <a:spcPts val="420"/>
                </a:spcBef>
                <a:spcAft>
                  <a:spcPts val="0"/>
                </a:spcAft>
                <a:buNone/>
              </a:pPr>
              <a:r>
                <a:rPr b="1" lang="en-US" sz="1200">
                  <a:solidFill>
                    <a:schemeClr val="lt1"/>
                  </a:solidFill>
                  <a:latin typeface="Arial"/>
                  <a:ea typeface="Arial"/>
                  <a:cs typeface="Arial"/>
                  <a:sym typeface="Arial"/>
                </a:rPr>
                <a:t>RỘNG LỚN VÀ ĐA DẠNG</a:t>
              </a:r>
              <a:endParaRPr/>
            </a:p>
          </p:txBody>
        </p:sp>
        <p:sp>
          <p:nvSpPr>
            <p:cNvPr id="794" name="Google Shape;794;p14"/>
            <p:cNvSpPr/>
            <p:nvPr/>
          </p:nvSpPr>
          <p:spPr>
            <a:xfrm>
              <a:off x="4450709" y="2224917"/>
              <a:ext cx="804668" cy="699711"/>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gradFill>
              <a:gsLst>
                <a:gs pos="0">
                  <a:srgbClr val="FAC1C0"/>
                </a:gs>
                <a:gs pos="50000">
                  <a:srgbClr val="FCB2B1"/>
                </a:gs>
                <a:gs pos="100000">
                  <a:srgbClr val="E39896"/>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14"/>
            <p:cNvSpPr/>
            <p:nvPr/>
          </p:nvSpPr>
          <p:spPr>
            <a:xfrm rot="10800000">
              <a:off x="4450709" y="2494037"/>
              <a:ext cx="804668" cy="699711"/>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gradFill>
              <a:gsLst>
                <a:gs pos="0">
                  <a:srgbClr val="FAC1C0"/>
                </a:gs>
                <a:gs pos="50000">
                  <a:srgbClr val="FCB2B1"/>
                </a:gs>
                <a:gs pos="100000">
                  <a:srgbClr val="E39896"/>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15"/>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VÌ SAO LỰA CHỌN CHÚNG TÔI?</a:t>
            </a:r>
            <a:endParaRPr b="1" sz="2400">
              <a:solidFill>
                <a:schemeClr val="lt1"/>
              </a:solidFill>
              <a:latin typeface="Open Sans"/>
              <a:ea typeface="Open Sans"/>
              <a:cs typeface="Open Sans"/>
              <a:sym typeface="Open Sans"/>
            </a:endParaRPr>
          </a:p>
        </p:txBody>
      </p:sp>
      <p:cxnSp>
        <p:nvCxnSpPr>
          <p:cNvPr id="801" name="Google Shape;801;p15"/>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id="802" name="Google Shape;802;p15" title="iSlide™ 版权声明  COPYRIGHT NOTICE"/>
          <p:cNvGrpSpPr/>
          <p:nvPr/>
        </p:nvGrpSpPr>
        <p:grpSpPr>
          <a:xfrm>
            <a:off x="0" y="645890"/>
            <a:ext cx="11187086" cy="6212110"/>
            <a:chOff x="0" y="722090"/>
            <a:chExt cx="11187086" cy="6212110"/>
          </a:xfrm>
        </p:grpSpPr>
        <p:grpSp>
          <p:nvGrpSpPr>
            <p:cNvPr id="803" name="Google Shape;803;p15"/>
            <p:cNvGrpSpPr/>
            <p:nvPr/>
          </p:nvGrpSpPr>
          <p:grpSpPr>
            <a:xfrm>
              <a:off x="0" y="722090"/>
              <a:ext cx="11187086" cy="6212110"/>
              <a:chOff x="0" y="722090"/>
              <a:chExt cx="11187086" cy="6212110"/>
            </a:xfrm>
          </p:grpSpPr>
          <p:sp>
            <p:nvSpPr>
              <p:cNvPr id="804" name="Google Shape;804;p15"/>
              <p:cNvSpPr/>
              <p:nvPr/>
            </p:nvSpPr>
            <p:spPr>
              <a:xfrm rot="10800000">
                <a:off x="1646219" y="1581707"/>
                <a:ext cx="3848865" cy="3848862"/>
              </a:xfrm>
              <a:prstGeom prst="arc">
                <a:avLst>
                  <a:gd fmla="val 16200000" name="adj1"/>
                  <a:gd fmla="val 10384615" name="adj2"/>
                </a:avLst>
              </a:prstGeom>
              <a:noFill/>
              <a:ln cap="flat" cmpd="sng" w="25400">
                <a:solidFill>
                  <a:schemeClr val="accent1"/>
                </a:solidFill>
                <a:prstDash val="solid"/>
                <a:miter lim="800000"/>
                <a:headEnd len="sm" w="sm" type="none"/>
                <a:tailEnd len="med" w="med" type="triangl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Source Sans Pro"/>
                  <a:ea typeface="Source Sans Pro"/>
                  <a:cs typeface="Source Sans Pro"/>
                  <a:sym typeface="Source Sans Pro"/>
                </a:endParaRPr>
              </a:p>
            </p:txBody>
          </p:sp>
          <p:grpSp>
            <p:nvGrpSpPr>
              <p:cNvPr id="805" name="Google Shape;805;p15"/>
              <p:cNvGrpSpPr/>
              <p:nvPr/>
            </p:nvGrpSpPr>
            <p:grpSpPr>
              <a:xfrm>
                <a:off x="5410200" y="914016"/>
                <a:ext cx="5776886" cy="2068227"/>
                <a:chOff x="6283266" y="799922"/>
                <a:chExt cx="5776886" cy="2068227"/>
              </a:xfrm>
            </p:grpSpPr>
            <p:sp>
              <p:nvSpPr>
                <p:cNvPr id="806" name="Google Shape;806;p15"/>
                <p:cNvSpPr/>
                <p:nvPr/>
              </p:nvSpPr>
              <p:spPr>
                <a:xfrm>
                  <a:off x="7731234" y="1582953"/>
                  <a:ext cx="685800"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b="1" lang="en-US" sz="1600">
                      <a:solidFill>
                        <a:schemeClr val="lt1"/>
                      </a:solidFill>
                      <a:latin typeface="Source Sans Pro"/>
                      <a:ea typeface="Source Sans Pro"/>
                      <a:cs typeface="Source Sans Pro"/>
                      <a:sym typeface="Source Sans Pro"/>
                    </a:rPr>
                    <a:t>CEO </a:t>
                  </a:r>
                  <a:endParaRPr/>
                </a:p>
              </p:txBody>
            </p:sp>
            <p:sp>
              <p:nvSpPr>
                <p:cNvPr id="807" name="Google Shape;807;p15"/>
                <p:cNvSpPr/>
                <p:nvPr/>
              </p:nvSpPr>
              <p:spPr>
                <a:xfrm>
                  <a:off x="6283266" y="976672"/>
                  <a:ext cx="1991582"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b="1" lang="en-US" sz="1600">
                      <a:solidFill>
                        <a:schemeClr val="lt1"/>
                      </a:solidFill>
                      <a:latin typeface="Source Sans Pro"/>
                      <a:ea typeface="Source Sans Pro"/>
                      <a:cs typeface="Source Sans Pro"/>
                      <a:sym typeface="Source Sans Pro"/>
                    </a:rPr>
                    <a:t>eCommerce Director</a:t>
                  </a:r>
                  <a:endParaRPr/>
                </a:p>
              </p:txBody>
            </p:sp>
            <p:sp>
              <p:nvSpPr>
                <p:cNvPr id="808" name="Google Shape;808;p15"/>
                <p:cNvSpPr/>
                <p:nvPr/>
              </p:nvSpPr>
              <p:spPr>
                <a:xfrm>
                  <a:off x="10640968" y="799922"/>
                  <a:ext cx="1419184"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b="1" lang="en-US" sz="1400">
                      <a:solidFill>
                        <a:schemeClr val="lt1"/>
                      </a:solidFill>
                      <a:latin typeface="Source Sans Pro"/>
                      <a:ea typeface="Source Sans Pro"/>
                      <a:cs typeface="Source Sans Pro"/>
                      <a:sym typeface="Source Sans Pro"/>
                    </a:rPr>
                    <a:t>Đơn vị sở hữu</a:t>
                  </a:r>
                  <a:endParaRPr b="1" sz="1400">
                    <a:solidFill>
                      <a:schemeClr val="lt1"/>
                    </a:solidFill>
                    <a:latin typeface="Source Sans Pro"/>
                    <a:ea typeface="Source Sans Pro"/>
                    <a:cs typeface="Source Sans Pro"/>
                    <a:sym typeface="Source Sans Pro"/>
                  </a:endParaRPr>
                </a:p>
              </p:txBody>
            </p:sp>
            <p:sp>
              <p:nvSpPr>
                <p:cNvPr id="809" name="Google Shape;809;p15"/>
                <p:cNvSpPr/>
                <p:nvPr/>
              </p:nvSpPr>
              <p:spPr>
                <a:xfrm>
                  <a:off x="9734317" y="1800742"/>
                  <a:ext cx="1945652"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lang="en-US" sz="1200">
                      <a:solidFill>
                        <a:schemeClr val="lt1"/>
                      </a:solidFill>
                      <a:latin typeface="Source Sans Pro"/>
                      <a:ea typeface="Source Sans Pro"/>
                      <a:cs typeface="Source Sans Pro"/>
                      <a:sym typeface="Source Sans Pro"/>
                    </a:rPr>
                    <a:t>(member of Miczon Group)</a:t>
                  </a:r>
                  <a:endParaRPr/>
                </a:p>
              </p:txBody>
            </p:sp>
            <p:sp>
              <p:nvSpPr>
                <p:cNvPr id="810" name="Google Shape;810;p15"/>
                <p:cNvSpPr/>
                <p:nvPr/>
              </p:nvSpPr>
              <p:spPr>
                <a:xfrm>
                  <a:off x="9883665" y="2511279"/>
                  <a:ext cx="1945652"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lang="en-US" sz="1200">
                      <a:solidFill>
                        <a:schemeClr val="lt1"/>
                      </a:solidFill>
                      <a:latin typeface="Source Sans Pro"/>
                      <a:ea typeface="Source Sans Pro"/>
                      <a:cs typeface="Source Sans Pro"/>
                      <a:sym typeface="Source Sans Pro"/>
                    </a:rPr>
                    <a:t>(Sàn TMĐT B2B Quốc gia)</a:t>
                  </a:r>
                  <a:endParaRPr/>
                </a:p>
              </p:txBody>
            </p:sp>
          </p:grpSp>
          <p:sp>
            <p:nvSpPr>
              <p:cNvPr id="811" name="Google Shape;811;p15"/>
              <p:cNvSpPr/>
              <p:nvPr/>
            </p:nvSpPr>
            <p:spPr>
              <a:xfrm>
                <a:off x="0" y="722090"/>
                <a:ext cx="3567165" cy="6212110"/>
              </a:xfrm>
              <a:prstGeom prst="rect">
                <a:avLst/>
              </a:prstGeom>
              <a:solidFill>
                <a:srgbClr val="F2F2F2">
                  <a:alpha val="49803"/>
                </a:srgb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Source Sans Pro"/>
                  <a:ea typeface="Source Sans Pro"/>
                  <a:cs typeface="Source Sans Pro"/>
                  <a:sym typeface="Source Sans Pro"/>
                </a:endParaRPr>
              </a:p>
            </p:txBody>
          </p:sp>
        </p:grpSp>
        <p:sp>
          <p:nvSpPr>
            <p:cNvPr id="812" name="Google Shape;812;p15"/>
            <p:cNvSpPr/>
            <p:nvPr/>
          </p:nvSpPr>
          <p:spPr>
            <a:xfrm>
              <a:off x="1996983" y="1935956"/>
              <a:ext cx="3140364" cy="3140364"/>
            </a:xfrm>
            <a:prstGeom prst="ellipse">
              <a:avLst/>
            </a:prstGeom>
            <a:solidFill>
              <a:srgbClr val="ADB5BF"/>
            </a:solid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Source Sans Pro"/>
                <a:ea typeface="Source Sans Pro"/>
                <a:cs typeface="Source Sans Pro"/>
                <a:sym typeface="Source Sans Pro"/>
              </a:endParaRPr>
            </a:p>
          </p:txBody>
        </p:sp>
      </p:grpSp>
      <p:pic>
        <p:nvPicPr>
          <p:cNvPr id="813" name="Google Shape;813;p15"/>
          <p:cNvPicPr preferRelativeResize="0"/>
          <p:nvPr/>
        </p:nvPicPr>
        <p:blipFill rotWithShape="1">
          <a:blip r:embed="rId3">
            <a:alphaModFix/>
          </a:blip>
          <a:srcRect b="13463" l="6609" r="7516" t="662"/>
          <a:stretch/>
        </p:blipFill>
        <p:spPr>
          <a:xfrm>
            <a:off x="1969294" y="1857880"/>
            <a:ext cx="3162375" cy="3171320"/>
          </a:xfrm>
          <a:prstGeom prst="ellipse">
            <a:avLst/>
          </a:prstGeom>
          <a:noFill/>
          <a:ln>
            <a:noFill/>
          </a:ln>
        </p:spPr>
      </p:pic>
      <p:sp>
        <p:nvSpPr>
          <p:cNvPr id="814" name="Google Shape;814;p15"/>
          <p:cNvSpPr txBox="1"/>
          <p:nvPr/>
        </p:nvSpPr>
        <p:spPr>
          <a:xfrm>
            <a:off x="2362200" y="5472001"/>
            <a:ext cx="213360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Source Sans Pro"/>
                <a:ea typeface="Source Sans Pro"/>
                <a:cs typeface="Source Sans Pro"/>
                <a:sym typeface="Source Sans Pro"/>
              </a:rPr>
              <a:t>TRỊNH HOÀNG LINH</a:t>
            </a:r>
            <a:endParaRPr/>
          </a:p>
        </p:txBody>
      </p:sp>
      <p:pic>
        <p:nvPicPr>
          <p:cNvPr id="815" name="Google Shape;815;p15">
            <a:hlinkClick r:id="rId4"/>
          </p:cNvPr>
          <p:cNvPicPr preferRelativeResize="0"/>
          <p:nvPr/>
        </p:nvPicPr>
        <p:blipFill rotWithShape="1">
          <a:blip r:embed="rId5">
            <a:alphaModFix/>
          </a:blip>
          <a:srcRect b="0" l="0" r="0" t="0"/>
          <a:stretch/>
        </p:blipFill>
        <p:spPr>
          <a:xfrm>
            <a:off x="9788222" y="1082873"/>
            <a:ext cx="1112805" cy="530967"/>
          </a:xfrm>
          <a:prstGeom prst="rect">
            <a:avLst/>
          </a:prstGeom>
          <a:noFill/>
          <a:ln>
            <a:noFill/>
          </a:ln>
        </p:spPr>
      </p:pic>
      <p:pic>
        <p:nvPicPr>
          <p:cNvPr id="816" name="Google Shape;816;p15">
            <a:hlinkClick r:id="rId6"/>
          </p:cNvPr>
          <p:cNvPicPr preferRelativeResize="0"/>
          <p:nvPr/>
        </p:nvPicPr>
        <p:blipFill rotWithShape="1">
          <a:blip r:embed="rId7">
            <a:alphaModFix/>
          </a:blip>
          <a:srcRect b="0" l="0" r="0" t="0"/>
          <a:stretch/>
        </p:blipFill>
        <p:spPr>
          <a:xfrm>
            <a:off x="7401782" y="953812"/>
            <a:ext cx="2386440" cy="605932"/>
          </a:xfrm>
          <a:prstGeom prst="rect">
            <a:avLst/>
          </a:prstGeom>
          <a:noFill/>
          <a:ln>
            <a:noFill/>
          </a:ln>
        </p:spPr>
      </p:pic>
      <p:sp>
        <p:nvSpPr>
          <p:cNvPr id="817" name="Google Shape;817;p15"/>
          <p:cNvSpPr txBox="1"/>
          <p:nvPr/>
        </p:nvSpPr>
        <p:spPr>
          <a:xfrm>
            <a:off x="5943600" y="3253755"/>
            <a:ext cx="44958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lt1"/>
                </a:solidFill>
                <a:latin typeface="Source Sans Pro"/>
                <a:ea typeface="Source Sans Pro"/>
                <a:cs typeface="Source Sans Pro"/>
                <a:sym typeface="Source Sans Pro"/>
              </a:rPr>
              <a:t>MỘT TRONG NHỮNG NGƯỜI ĐẦU TIÊN THÀNH CÔNG TRONG LĨNH VỰC TMĐT TẠI VIỆT NAM </a:t>
            </a:r>
            <a:endParaRPr/>
          </a:p>
        </p:txBody>
      </p:sp>
      <p:sp>
        <p:nvSpPr>
          <p:cNvPr id="818" name="Google Shape;818;p15"/>
          <p:cNvSpPr txBox="1"/>
          <p:nvPr/>
        </p:nvSpPr>
        <p:spPr>
          <a:xfrm>
            <a:off x="6128146" y="3809300"/>
            <a:ext cx="5764907" cy="1300356"/>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lt1"/>
              </a:buClr>
              <a:buSzPts val="1400"/>
              <a:buFont typeface="Noto Sans Symbols"/>
              <a:buChar char="⮚"/>
            </a:pPr>
            <a:r>
              <a:rPr lang="en-US" sz="1400">
                <a:solidFill>
                  <a:schemeClr val="lt1"/>
                </a:solidFill>
                <a:latin typeface="Source Sans Pro"/>
                <a:ea typeface="Source Sans Pro"/>
                <a:cs typeface="Source Sans Pro"/>
                <a:sym typeface="Source Sans Pro"/>
              </a:rPr>
              <a:t>Kinh doanh thành công trên Amazon từ 2013</a:t>
            </a:r>
            <a:endParaRPr/>
          </a:p>
          <a:p>
            <a:pPr indent="-285750" lvl="0" marL="285750" marR="0" rtl="0" algn="l">
              <a:spcBef>
                <a:spcPts val="900"/>
              </a:spcBef>
              <a:spcAft>
                <a:spcPts val="0"/>
              </a:spcAft>
              <a:buClr>
                <a:schemeClr val="lt1"/>
              </a:buClr>
              <a:buSzPts val="1400"/>
              <a:buFont typeface="Noto Sans Symbols"/>
              <a:buChar char="⮚"/>
            </a:pPr>
            <a:r>
              <a:rPr lang="en-US" sz="1400">
                <a:solidFill>
                  <a:schemeClr val="lt1"/>
                </a:solidFill>
                <a:latin typeface="Source Sans Pro"/>
                <a:ea typeface="Source Sans Pro"/>
                <a:cs typeface="Source Sans Pro"/>
                <a:sym typeface="Source Sans Pro"/>
              </a:rPr>
              <a:t>Nhiều năm xây dựng và vận hành hệ thống TMĐT trong nước và quốc tế</a:t>
            </a:r>
            <a:endParaRPr/>
          </a:p>
          <a:p>
            <a:pPr indent="-285750" lvl="0" marL="285750" marR="0" rtl="0" algn="l">
              <a:spcBef>
                <a:spcPts val="900"/>
              </a:spcBef>
              <a:spcAft>
                <a:spcPts val="0"/>
              </a:spcAft>
              <a:buClr>
                <a:schemeClr val="lt1"/>
              </a:buClr>
              <a:buSzPts val="1400"/>
              <a:buFont typeface="Noto Sans Symbols"/>
              <a:buChar char="⮚"/>
            </a:pPr>
            <a:r>
              <a:rPr lang="en-US" sz="1400">
                <a:solidFill>
                  <a:schemeClr val="lt1"/>
                </a:solidFill>
                <a:latin typeface="Source Sans Pro"/>
                <a:ea typeface="Source Sans Pro"/>
                <a:cs typeface="Source Sans Pro"/>
                <a:sym typeface="Source Sans Pro"/>
              </a:rPr>
              <a:t>Diễn giả khách mời nhiều hội nghị TMĐT uy tín</a:t>
            </a:r>
            <a:endParaRPr sz="1400">
              <a:solidFill>
                <a:schemeClr val="lt1"/>
              </a:solidFill>
              <a:latin typeface="Source Sans Pro"/>
              <a:ea typeface="Source Sans Pro"/>
              <a:cs typeface="Source Sans Pro"/>
              <a:sym typeface="Source Sans Pro"/>
            </a:endParaRPr>
          </a:p>
          <a:p>
            <a:pPr indent="-285750" lvl="0" marL="285750" marR="0" rtl="0" algn="l">
              <a:spcBef>
                <a:spcPts val="900"/>
              </a:spcBef>
              <a:spcAft>
                <a:spcPts val="0"/>
              </a:spcAft>
              <a:buClr>
                <a:schemeClr val="lt1"/>
              </a:buClr>
              <a:buSzPts val="1400"/>
              <a:buFont typeface="Noto Sans Symbols"/>
              <a:buChar char="⮚"/>
            </a:pPr>
            <a:r>
              <a:rPr lang="en-US" sz="1400">
                <a:solidFill>
                  <a:schemeClr val="lt1"/>
                </a:solidFill>
                <a:latin typeface="Source Sans Pro"/>
                <a:ea typeface="Source Sans Pro"/>
                <a:cs typeface="Source Sans Pro"/>
                <a:sym typeface="Source Sans Pro"/>
              </a:rPr>
              <a:t>Admin group Amazon lớn nhất Việt Nam</a:t>
            </a:r>
            <a:endParaRPr/>
          </a:p>
        </p:txBody>
      </p:sp>
      <p:sp>
        <p:nvSpPr>
          <p:cNvPr id="819" name="Google Shape;819;p15">
            <a:hlinkClick r:id="rId8"/>
          </p:cNvPr>
          <p:cNvSpPr txBox="1"/>
          <p:nvPr/>
        </p:nvSpPr>
        <p:spPr>
          <a:xfrm>
            <a:off x="6985000" y="5659190"/>
            <a:ext cx="3759265"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1600" u="sng">
                <a:solidFill>
                  <a:schemeClr val="lt1"/>
                </a:solidFill>
                <a:latin typeface="Source Sans Pro"/>
                <a:ea typeface="Source Sans Pro"/>
                <a:cs typeface="Source Sans Pro"/>
                <a:sym typeface="Source Sans Pro"/>
              </a:rPr>
              <a:t>fb.com/groups/eagleamazonvietnam</a:t>
            </a:r>
            <a:endParaRPr/>
          </a:p>
        </p:txBody>
      </p:sp>
      <p:pic>
        <p:nvPicPr>
          <p:cNvPr id="820" name="Google Shape;820;p15">
            <a:hlinkClick r:id="rId9"/>
          </p:cNvPr>
          <p:cNvPicPr preferRelativeResize="0"/>
          <p:nvPr/>
        </p:nvPicPr>
        <p:blipFill rotWithShape="1">
          <a:blip r:embed="rId10">
            <a:alphaModFix/>
          </a:blip>
          <a:srcRect b="0" l="0" r="0" t="0"/>
          <a:stretch/>
        </p:blipFill>
        <p:spPr>
          <a:xfrm>
            <a:off x="6118185" y="5997744"/>
            <a:ext cx="5848430" cy="540216"/>
          </a:xfrm>
          <a:prstGeom prst="rect">
            <a:avLst/>
          </a:prstGeom>
          <a:noFill/>
          <a:ln>
            <a:noFill/>
          </a:ln>
        </p:spPr>
      </p:pic>
      <p:pic>
        <p:nvPicPr>
          <p:cNvPr id="821" name="Google Shape;821;p15"/>
          <p:cNvPicPr preferRelativeResize="0"/>
          <p:nvPr/>
        </p:nvPicPr>
        <p:blipFill rotWithShape="1">
          <a:blip r:embed="rId11">
            <a:alphaModFix/>
          </a:blip>
          <a:srcRect b="21879" l="34377" r="34377" t="21879"/>
          <a:stretch/>
        </p:blipFill>
        <p:spPr>
          <a:xfrm>
            <a:off x="6781800" y="5540543"/>
            <a:ext cx="254001" cy="457201"/>
          </a:xfrm>
          <a:prstGeom prst="rect">
            <a:avLst/>
          </a:prstGeom>
          <a:noFill/>
          <a:ln>
            <a:noFill/>
          </a:ln>
        </p:spPr>
      </p:pic>
      <p:pic>
        <p:nvPicPr>
          <p:cNvPr id="822" name="Google Shape;822;p15">
            <a:hlinkClick r:id="rId12"/>
          </p:cNvPr>
          <p:cNvPicPr preferRelativeResize="0"/>
          <p:nvPr/>
        </p:nvPicPr>
        <p:blipFill rotWithShape="1">
          <a:blip r:embed="rId13">
            <a:alphaModFix/>
          </a:blip>
          <a:srcRect b="0" l="0" r="0" t="0"/>
          <a:stretch/>
        </p:blipFill>
        <p:spPr>
          <a:xfrm>
            <a:off x="7477589" y="2464962"/>
            <a:ext cx="1590211" cy="353755"/>
          </a:xfrm>
          <a:prstGeom prst="rect">
            <a:avLst/>
          </a:prstGeom>
          <a:noFill/>
          <a:ln>
            <a:noFill/>
          </a:ln>
        </p:spPr>
      </p:pic>
      <p:sp>
        <p:nvSpPr>
          <p:cNvPr id="823" name="Google Shape;823;p15"/>
          <p:cNvSpPr/>
          <p:nvPr/>
        </p:nvSpPr>
        <p:spPr>
          <a:xfrm>
            <a:off x="5867400" y="2423160"/>
            <a:ext cx="1590211" cy="356870"/>
          </a:xfrm>
          <a:prstGeom prst="rect">
            <a:avLst/>
          </a:prstGeom>
          <a:noFill/>
          <a:ln>
            <a:noFill/>
          </a:ln>
        </p:spPr>
        <p:txBody>
          <a:bodyPr anchorCtr="0" anchor="t" bIns="45700" lIns="91425" spcFirstLastPara="1" rIns="91425" wrap="square" tIns="45700">
            <a:noAutofit/>
          </a:bodyPr>
          <a:lstStyle/>
          <a:p>
            <a:pPr indent="0" lvl="0" marL="0" marR="0" rtl="0" algn="l">
              <a:lnSpc>
                <a:spcPct val="130000"/>
              </a:lnSpc>
              <a:spcBef>
                <a:spcPts val="0"/>
              </a:spcBef>
              <a:spcAft>
                <a:spcPts val="0"/>
              </a:spcAft>
              <a:buNone/>
            </a:pPr>
            <a:r>
              <a:rPr b="1" lang="en-US" sz="1600">
                <a:solidFill>
                  <a:schemeClr val="lt1"/>
                </a:solidFill>
                <a:latin typeface="Source Sans Pro"/>
                <a:ea typeface="Source Sans Pro"/>
                <a:cs typeface="Source Sans Pro"/>
                <a:sym typeface="Source Sans Pro"/>
              </a:rPr>
              <a:t>Project Manager</a:t>
            </a:r>
            <a:endParaRPr/>
          </a:p>
        </p:txBody>
      </p:sp>
      <p:pic>
        <p:nvPicPr>
          <p:cNvPr id="824" name="Google Shape;824;p15">
            <a:hlinkClick r:id="rId14"/>
          </p:cNvPr>
          <p:cNvPicPr preferRelativeResize="0"/>
          <p:nvPr/>
        </p:nvPicPr>
        <p:blipFill rotWithShape="1">
          <a:blip r:embed="rId15">
            <a:alphaModFix/>
          </a:blip>
          <a:srcRect b="0" l="0" r="0" t="0"/>
          <a:stretch/>
        </p:blipFill>
        <p:spPr>
          <a:xfrm>
            <a:off x="7080044" y="1594776"/>
            <a:ext cx="1848109" cy="57674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828" name="Shape 828"/>
        <p:cNvGrpSpPr/>
        <p:nvPr/>
      </p:nvGrpSpPr>
      <p:grpSpPr>
        <a:xfrm>
          <a:off x="0" y="0"/>
          <a:ext cx="0" cy="0"/>
          <a:chOff x="0" y="0"/>
          <a:chExt cx="0" cy="0"/>
        </a:xfrm>
      </p:grpSpPr>
      <p:sp>
        <p:nvSpPr>
          <p:cNvPr id="829" name="Google Shape;829;p16"/>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KHÁCH HÀNG CỦA CHÚNG TÔI</a:t>
            </a:r>
            <a:endParaRPr b="1" sz="2400">
              <a:solidFill>
                <a:schemeClr val="lt1"/>
              </a:solidFill>
              <a:latin typeface="Open Sans"/>
              <a:ea typeface="Open Sans"/>
              <a:cs typeface="Open Sans"/>
              <a:sym typeface="Open Sans"/>
            </a:endParaRPr>
          </a:p>
        </p:txBody>
      </p:sp>
      <p:cxnSp>
        <p:nvCxnSpPr>
          <p:cNvPr id="830" name="Google Shape;830;p16"/>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pic>
        <p:nvPicPr>
          <p:cNvPr id="831" name="Google Shape;831;p16"/>
          <p:cNvPicPr preferRelativeResize="0"/>
          <p:nvPr/>
        </p:nvPicPr>
        <p:blipFill rotWithShape="1">
          <a:blip r:embed="rId3">
            <a:alphaModFix/>
          </a:blip>
          <a:srcRect b="0" l="0" r="0" t="0"/>
          <a:stretch/>
        </p:blipFill>
        <p:spPr>
          <a:xfrm>
            <a:off x="1711961" y="908070"/>
            <a:ext cx="8768078" cy="553967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pic>
        <p:nvPicPr>
          <p:cNvPr id="836" name="Google Shape;836;p17">
            <a:hlinkClick r:id="rId3"/>
          </p:cNvPr>
          <p:cNvPicPr preferRelativeResize="0"/>
          <p:nvPr/>
        </p:nvPicPr>
        <p:blipFill rotWithShape="1">
          <a:blip r:embed="rId4">
            <a:alphaModFix/>
          </a:blip>
          <a:srcRect b="0" l="0" r="0" t="0"/>
          <a:stretch/>
        </p:blipFill>
        <p:spPr>
          <a:xfrm>
            <a:off x="0" y="694"/>
            <a:ext cx="12192000" cy="6856611"/>
          </a:xfrm>
          <a:prstGeom prst="rect">
            <a:avLst/>
          </a:prstGeom>
          <a:noFill/>
          <a:ln>
            <a:noFill/>
          </a:ln>
        </p:spPr>
      </p:pic>
      <p:pic>
        <p:nvPicPr>
          <p:cNvPr id="837" name="Google Shape;837;p17">
            <a:hlinkClick r:id="rId5"/>
          </p:cNvPr>
          <p:cNvPicPr preferRelativeResize="0"/>
          <p:nvPr/>
        </p:nvPicPr>
        <p:blipFill rotWithShape="1">
          <a:blip r:embed="rId6">
            <a:alphaModFix/>
          </a:blip>
          <a:srcRect b="0" l="0" r="0" t="0"/>
          <a:stretch/>
        </p:blipFill>
        <p:spPr>
          <a:xfrm>
            <a:off x="4760259" y="2118823"/>
            <a:ext cx="2671482" cy="26203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1" name="Shape 841"/>
        <p:cNvGrpSpPr/>
        <p:nvPr/>
      </p:nvGrpSpPr>
      <p:grpSpPr>
        <a:xfrm>
          <a:off x="0" y="0"/>
          <a:ext cx="0" cy="0"/>
          <a:chOff x="0" y="0"/>
          <a:chExt cx="0" cy="0"/>
        </a:xfrm>
      </p:grpSpPr>
      <p:sp>
        <p:nvSpPr>
          <p:cNvPr id="842" name="Google Shape;842;p18"/>
          <p:cNvSpPr txBox="1"/>
          <p:nvPr/>
        </p:nvSpPr>
        <p:spPr>
          <a:xfrm>
            <a:off x="769482" y="3953474"/>
            <a:ext cx="2403725" cy="29627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600"/>
              <a:buFont typeface="Arial"/>
              <a:buNone/>
            </a:pPr>
            <a:r>
              <a:rPr b="1" lang="en-US" sz="1600">
                <a:solidFill>
                  <a:schemeClr val="lt1"/>
                </a:solidFill>
                <a:latin typeface="Open Sans"/>
                <a:ea typeface="Open Sans"/>
                <a:cs typeface="Open Sans"/>
                <a:sym typeface="Open Sans"/>
              </a:rPr>
              <a:t>TRỊNH HOÀNG LINH</a:t>
            </a:r>
            <a:endParaRPr/>
          </a:p>
        </p:txBody>
      </p:sp>
      <p:sp>
        <p:nvSpPr>
          <p:cNvPr id="843" name="Google Shape;843;p18"/>
          <p:cNvSpPr txBox="1"/>
          <p:nvPr/>
        </p:nvSpPr>
        <p:spPr>
          <a:xfrm>
            <a:off x="769481" y="4255883"/>
            <a:ext cx="2149441" cy="29627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200"/>
              <a:buFont typeface="Arial"/>
              <a:buNone/>
            </a:pPr>
            <a:r>
              <a:rPr b="1" lang="en-US" sz="1200">
                <a:solidFill>
                  <a:schemeClr val="lt1"/>
                </a:solidFill>
                <a:latin typeface="Open Sans"/>
                <a:ea typeface="Open Sans"/>
                <a:cs typeface="Open Sans"/>
                <a:sym typeface="Open Sans"/>
              </a:rPr>
              <a:t>0978.801.999</a:t>
            </a:r>
            <a:endParaRPr/>
          </a:p>
        </p:txBody>
      </p:sp>
      <p:sp>
        <p:nvSpPr>
          <p:cNvPr id="844" name="Google Shape;844;p18"/>
          <p:cNvSpPr txBox="1"/>
          <p:nvPr/>
        </p:nvSpPr>
        <p:spPr>
          <a:xfrm>
            <a:off x="769481" y="4507492"/>
            <a:ext cx="2149441" cy="296271"/>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lt1"/>
              </a:buClr>
              <a:buSzPts val="1200"/>
              <a:buFont typeface="Arial"/>
              <a:buNone/>
            </a:pPr>
            <a:r>
              <a:rPr b="1" lang="en-US" sz="1200">
                <a:solidFill>
                  <a:schemeClr val="lt1"/>
                </a:solidFill>
                <a:latin typeface="Open Sans"/>
                <a:ea typeface="Open Sans"/>
                <a:cs typeface="Open Sans"/>
                <a:sym typeface="Open Sans"/>
              </a:rPr>
              <a:t>eagletrinh@iexport.vn</a:t>
            </a:r>
            <a:endParaRPr/>
          </a:p>
        </p:txBody>
      </p:sp>
      <p:pic>
        <p:nvPicPr>
          <p:cNvPr id="845" name="Google Shape;845;p18"/>
          <p:cNvPicPr preferRelativeResize="0"/>
          <p:nvPr/>
        </p:nvPicPr>
        <p:blipFill rotWithShape="1">
          <a:blip r:embed="rId3">
            <a:alphaModFix/>
          </a:blip>
          <a:srcRect b="0" l="0" r="0" t="0"/>
          <a:stretch/>
        </p:blipFill>
        <p:spPr>
          <a:xfrm>
            <a:off x="3464559" y="298761"/>
            <a:ext cx="6569399" cy="65693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grpSp>
        <p:nvGrpSpPr>
          <p:cNvPr id="329" name="Google Shape;329;p2"/>
          <p:cNvGrpSpPr/>
          <p:nvPr/>
        </p:nvGrpSpPr>
        <p:grpSpPr>
          <a:xfrm>
            <a:off x="757282" y="1700808"/>
            <a:ext cx="10763205" cy="4083608"/>
            <a:chOff x="757282" y="1700808"/>
            <a:chExt cx="10763205" cy="4083608"/>
          </a:xfrm>
        </p:grpSpPr>
        <p:grpSp>
          <p:nvGrpSpPr>
            <p:cNvPr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id="330" name="Google Shape;330;p2" title="iSlide™ 版权声明  COPYRIGHT NOTICE"/>
            <p:cNvGrpSpPr/>
            <p:nvPr/>
          </p:nvGrpSpPr>
          <p:grpSpPr>
            <a:xfrm>
              <a:off x="757282" y="1700808"/>
              <a:ext cx="10763205" cy="4083608"/>
              <a:chOff x="1175743" y="1700808"/>
              <a:chExt cx="10344745" cy="4083608"/>
            </a:xfrm>
          </p:grpSpPr>
          <p:sp>
            <p:nvSpPr>
              <p:cNvPr id="331" name="Google Shape;331;p2"/>
              <p:cNvSpPr txBox="1"/>
              <p:nvPr/>
            </p:nvSpPr>
            <p:spPr>
              <a:xfrm>
                <a:off x="3822192" y="1780800"/>
                <a:ext cx="7698295" cy="4003616"/>
              </a:xfrm>
              <a:prstGeom prst="rect">
                <a:avLst/>
              </a:prstGeom>
              <a:noFill/>
              <a:ln>
                <a:noFill/>
              </a:ln>
            </p:spPr>
            <p:txBody>
              <a:bodyPr anchorCtr="0" anchor="t" bIns="45700" lIns="91425" spcFirstLastPara="1" rIns="91425" wrap="square" tIns="0">
                <a:noAutofit/>
              </a:bodyPr>
              <a:lstStyle/>
              <a:p>
                <a:pPr indent="-514350" lvl="0" marL="514350" marR="0" rtl="0" algn="l">
                  <a:spcBef>
                    <a:spcPts val="0"/>
                  </a:spcBef>
                  <a:spcAft>
                    <a:spcPts val="0"/>
                  </a:spcAft>
                  <a:buClr>
                    <a:schemeClr val="lt1"/>
                  </a:buClr>
                  <a:buSzPts val="1600"/>
                  <a:buFont typeface="Open Sans"/>
                  <a:buAutoNum type="romanUcPeriod"/>
                </a:pPr>
                <a:r>
                  <a:rPr b="1" i="0" lang="en-US" sz="1600" u="none" cap="none" strike="noStrike">
                    <a:solidFill>
                      <a:schemeClr val="lt1"/>
                    </a:solidFill>
                    <a:latin typeface="Open Sans"/>
                    <a:ea typeface="Open Sans"/>
                    <a:cs typeface="Open Sans"/>
                    <a:sym typeface="Open Sans"/>
                  </a:rPr>
                  <a:t>XU HƯỚNG TMĐT THẾ GIỚI VÀ VIỆT NAM</a:t>
                </a:r>
                <a:endParaRPr/>
              </a:p>
              <a:p>
                <a:pPr indent="-514350" lvl="0" marL="514350" marR="0" rtl="0" algn="l">
                  <a:spcBef>
                    <a:spcPts val="1200"/>
                  </a:spcBef>
                  <a:spcAft>
                    <a:spcPts val="0"/>
                  </a:spcAft>
                  <a:buClr>
                    <a:schemeClr val="lt1"/>
                  </a:buClr>
                  <a:buSzPts val="1600"/>
                  <a:buFont typeface="Open Sans"/>
                  <a:buAutoNum type="romanUcPeriod"/>
                </a:pPr>
                <a:r>
                  <a:rPr b="1" i="0" lang="en-US" sz="1600" u="none" cap="none" strike="noStrike">
                    <a:solidFill>
                      <a:schemeClr val="lt1"/>
                    </a:solidFill>
                    <a:latin typeface="Open Sans"/>
                    <a:ea typeface="Open Sans"/>
                    <a:cs typeface="Open Sans"/>
                    <a:sym typeface="Open Sans"/>
                  </a:rPr>
                  <a:t>NHỮNG KHÓ KHĂN CỦA DOANH NGHIỆP VIỆT NAM KHI TRIỂN KHAI XUẤT KHẨU TRỰC TUYẾN</a:t>
                </a:r>
                <a:endParaRPr/>
              </a:p>
              <a:p>
                <a:pPr indent="-514350" lvl="0" marL="514350" marR="0" rtl="0" algn="l">
                  <a:spcBef>
                    <a:spcPts val="1200"/>
                  </a:spcBef>
                  <a:spcAft>
                    <a:spcPts val="0"/>
                  </a:spcAft>
                  <a:buClr>
                    <a:schemeClr val="lt1"/>
                  </a:buClr>
                  <a:buSzPts val="1600"/>
                  <a:buFont typeface="Open Sans"/>
                  <a:buAutoNum type="romanUcPeriod"/>
                </a:pPr>
                <a:r>
                  <a:rPr b="1" i="0" lang="en-US" sz="1600" u="none" cap="none" strike="noStrike">
                    <a:solidFill>
                      <a:schemeClr val="lt1"/>
                    </a:solidFill>
                    <a:latin typeface="Open Sans"/>
                    <a:ea typeface="Open Sans"/>
                    <a:cs typeface="Open Sans"/>
                    <a:sym typeface="Open Sans"/>
                  </a:rPr>
                  <a:t>GIẢI PHÁP THÚC ĐẨY HOẠT ĐỘNG XUẤT KHẨU CHO DOANH NGHIỆP</a:t>
                </a:r>
                <a:endParaRPr/>
              </a:p>
              <a:p>
                <a:pPr indent="-514350" lvl="0" marL="514350" marR="0" rtl="0" algn="l">
                  <a:spcBef>
                    <a:spcPts val="1200"/>
                  </a:spcBef>
                  <a:spcAft>
                    <a:spcPts val="0"/>
                  </a:spcAft>
                  <a:buClr>
                    <a:schemeClr val="lt1"/>
                  </a:buClr>
                  <a:buSzPts val="1600"/>
                  <a:buFont typeface="Open Sans"/>
                  <a:buAutoNum type="romanUcPeriod"/>
                </a:pPr>
                <a:r>
                  <a:rPr b="1" i="0" lang="en-US" sz="1600" u="none" cap="none" strike="noStrike">
                    <a:solidFill>
                      <a:schemeClr val="lt1"/>
                    </a:solidFill>
                    <a:latin typeface="Open Sans"/>
                    <a:ea typeface="Open Sans"/>
                    <a:cs typeface="Open Sans"/>
                    <a:sym typeface="Open Sans"/>
                  </a:rPr>
                  <a:t>CÁC GÓI GIẢI PHÁP TỔNG THỂ VỀ XUẤT KHẨU DỰA TRÊN NỀN TẢN TMĐT CHO DOANH NGHIỆP</a:t>
                </a:r>
                <a:endParaRPr b="1" i="0" sz="1600" u="none" cap="none" strike="noStrike">
                  <a:solidFill>
                    <a:schemeClr val="lt1"/>
                  </a:solidFill>
                  <a:latin typeface="Open Sans"/>
                  <a:ea typeface="Open Sans"/>
                  <a:cs typeface="Open Sans"/>
                  <a:sym typeface="Open Sans"/>
                </a:endParaRPr>
              </a:p>
              <a:p>
                <a:pPr indent="-514350" lvl="0" marL="514350" marR="0" rtl="0" algn="l">
                  <a:spcBef>
                    <a:spcPts val="1200"/>
                  </a:spcBef>
                  <a:spcAft>
                    <a:spcPts val="0"/>
                  </a:spcAft>
                  <a:buClr>
                    <a:schemeClr val="lt1"/>
                  </a:buClr>
                  <a:buSzPts val="1600"/>
                  <a:buFont typeface="Open Sans"/>
                  <a:buAutoNum type="romanUcPeriod"/>
                </a:pPr>
                <a:r>
                  <a:rPr b="1" i="0" lang="en-US" sz="1600" u="none" cap="none" strike="noStrike">
                    <a:solidFill>
                      <a:schemeClr val="lt1"/>
                    </a:solidFill>
                    <a:latin typeface="Open Sans"/>
                    <a:ea typeface="Open Sans"/>
                    <a:cs typeface="Open Sans"/>
                    <a:sym typeface="Open Sans"/>
                  </a:rPr>
                  <a:t>NĂNG LỰC CỦA iEXPORT</a:t>
                </a:r>
                <a:endParaRPr b="1" i="0" sz="1600" u="none" cap="none" strike="noStrike">
                  <a:solidFill>
                    <a:schemeClr val="lt1"/>
                  </a:solidFill>
                  <a:latin typeface="Open Sans"/>
                  <a:ea typeface="Open Sans"/>
                  <a:cs typeface="Open Sans"/>
                  <a:sym typeface="Open Sans"/>
                </a:endParaRPr>
              </a:p>
            </p:txBody>
          </p:sp>
          <p:cxnSp>
            <p:nvCxnSpPr>
              <p:cNvPr id="332" name="Google Shape;332;p2"/>
              <p:cNvCxnSpPr/>
              <p:nvPr/>
            </p:nvCxnSpPr>
            <p:spPr>
              <a:xfrm>
                <a:off x="3696888" y="1780800"/>
                <a:ext cx="0" cy="2523781"/>
              </a:xfrm>
              <a:prstGeom prst="straightConnector1">
                <a:avLst/>
              </a:prstGeom>
              <a:solidFill>
                <a:srgbClr val="FFCC00"/>
              </a:solidFill>
              <a:ln cap="flat" cmpd="sng" w="9525">
                <a:solidFill>
                  <a:srgbClr val="BFBFBF"/>
                </a:solidFill>
                <a:prstDash val="solid"/>
                <a:round/>
                <a:headEnd len="sm" w="sm" type="none"/>
                <a:tailEnd len="sm" w="sm" type="none"/>
              </a:ln>
            </p:spPr>
          </p:cxnSp>
          <p:sp>
            <p:nvSpPr>
              <p:cNvPr id="333" name="Google Shape;333;p2"/>
              <p:cNvSpPr txBox="1"/>
              <p:nvPr/>
            </p:nvSpPr>
            <p:spPr>
              <a:xfrm>
                <a:off x="1175743" y="1700808"/>
                <a:ext cx="2521108" cy="52322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1" i="0" lang="en-US" sz="2800" u="none" cap="none" strike="noStrike">
                    <a:solidFill>
                      <a:schemeClr val="lt1"/>
                    </a:solidFill>
                    <a:latin typeface="Open Sans"/>
                    <a:ea typeface="Open Sans"/>
                    <a:cs typeface="Open Sans"/>
                    <a:sym typeface="Open Sans"/>
                  </a:rPr>
                  <a:t>NỘI DUNG</a:t>
                </a:r>
                <a:endParaRPr b="1" i="0" sz="2800" u="none" cap="none" strike="noStrike">
                  <a:solidFill>
                    <a:schemeClr val="lt1"/>
                  </a:solidFill>
                  <a:latin typeface="Open Sans"/>
                  <a:ea typeface="Open Sans"/>
                  <a:cs typeface="Open Sans"/>
                  <a:sym typeface="Open Sans"/>
                </a:endParaRPr>
              </a:p>
            </p:txBody>
          </p:sp>
        </p:grpSp>
        <p:sp>
          <p:nvSpPr>
            <p:cNvPr id="334" name="Google Shape;334;p2"/>
            <p:cNvSpPr/>
            <p:nvPr/>
          </p:nvSpPr>
          <p:spPr>
            <a:xfrm>
              <a:off x="2068827" y="2852371"/>
              <a:ext cx="870506" cy="915667"/>
            </a:xfrm>
            <a:custGeom>
              <a:rect b="b" l="l" r="r" t="t"/>
              <a:pathLst>
                <a:path extrusionOk="0" h="5401" w="5127">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Open Sans"/>
                <a:ea typeface="Open Sans"/>
                <a:cs typeface="Open Sans"/>
                <a:sym typeface="Open San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grpSp>
        <p:nvGrpSpPr>
          <p:cNvPr id="339" name="Google Shape;339;p3"/>
          <p:cNvGrpSpPr/>
          <p:nvPr/>
        </p:nvGrpSpPr>
        <p:grpSpPr>
          <a:xfrm>
            <a:off x="741423" y="1068953"/>
            <a:ext cx="10509217" cy="5164586"/>
            <a:chOff x="3011299" y="414885"/>
            <a:chExt cx="5646553" cy="2774950"/>
          </a:xfrm>
        </p:grpSpPr>
        <p:sp>
          <p:nvSpPr>
            <p:cNvPr id="340" name="Google Shape;340;p3"/>
            <p:cNvSpPr/>
            <p:nvPr/>
          </p:nvSpPr>
          <p:spPr>
            <a:xfrm>
              <a:off x="6523059" y="505936"/>
              <a:ext cx="42023" cy="22413"/>
            </a:xfrm>
            <a:custGeom>
              <a:rect b="b" l="l" r="r" t="t"/>
              <a:pathLst>
                <a:path extrusionOk="0" h="11" w="20">
                  <a:moveTo>
                    <a:pt x="10" y="0"/>
                  </a:moveTo>
                  <a:cubicBezTo>
                    <a:pt x="12" y="0"/>
                    <a:pt x="12" y="1"/>
                    <a:pt x="12" y="2"/>
                  </a:cubicBezTo>
                  <a:cubicBezTo>
                    <a:pt x="14" y="5"/>
                    <a:pt x="20" y="5"/>
                    <a:pt x="16" y="9"/>
                  </a:cubicBezTo>
                  <a:cubicBezTo>
                    <a:pt x="10" y="11"/>
                    <a:pt x="13" y="3"/>
                    <a:pt x="6" y="6"/>
                  </a:cubicBezTo>
                  <a:cubicBezTo>
                    <a:pt x="0" y="3"/>
                    <a:pt x="14" y="6"/>
                    <a:pt x="1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1" name="Google Shape;341;p3"/>
            <p:cNvSpPr/>
            <p:nvPr/>
          </p:nvSpPr>
          <p:spPr>
            <a:xfrm>
              <a:off x="7114188" y="505936"/>
              <a:ext cx="81245" cy="42023"/>
            </a:xfrm>
            <a:custGeom>
              <a:rect b="b" l="l" r="r" t="t"/>
              <a:pathLst>
                <a:path extrusionOk="0" h="20" w="39">
                  <a:moveTo>
                    <a:pt x="37" y="15"/>
                  </a:moveTo>
                  <a:cubicBezTo>
                    <a:pt x="32" y="16"/>
                    <a:pt x="23" y="13"/>
                    <a:pt x="23" y="19"/>
                  </a:cubicBezTo>
                  <a:cubicBezTo>
                    <a:pt x="19" y="16"/>
                    <a:pt x="12" y="20"/>
                    <a:pt x="4" y="19"/>
                  </a:cubicBezTo>
                  <a:cubicBezTo>
                    <a:pt x="5" y="16"/>
                    <a:pt x="2" y="15"/>
                    <a:pt x="0" y="15"/>
                  </a:cubicBezTo>
                  <a:cubicBezTo>
                    <a:pt x="4" y="4"/>
                    <a:pt x="15" y="0"/>
                    <a:pt x="30" y="0"/>
                  </a:cubicBezTo>
                  <a:cubicBezTo>
                    <a:pt x="28" y="5"/>
                    <a:pt x="34" y="2"/>
                    <a:pt x="36" y="4"/>
                  </a:cubicBezTo>
                  <a:cubicBezTo>
                    <a:pt x="37" y="5"/>
                    <a:pt x="32" y="5"/>
                    <a:pt x="32" y="6"/>
                  </a:cubicBezTo>
                  <a:cubicBezTo>
                    <a:pt x="31" y="8"/>
                    <a:pt x="39" y="7"/>
                    <a:pt x="37" y="1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2" name="Google Shape;342;p3"/>
            <p:cNvSpPr/>
            <p:nvPr/>
          </p:nvSpPr>
          <p:spPr>
            <a:xfrm>
              <a:off x="6651931" y="510139"/>
              <a:ext cx="39222" cy="22413"/>
            </a:xfrm>
            <a:custGeom>
              <a:rect b="b" l="l" r="r" t="t"/>
              <a:pathLst>
                <a:path extrusionOk="0" h="11" w="19">
                  <a:moveTo>
                    <a:pt x="19" y="2"/>
                  </a:moveTo>
                  <a:cubicBezTo>
                    <a:pt x="18" y="3"/>
                    <a:pt x="17" y="6"/>
                    <a:pt x="17" y="9"/>
                  </a:cubicBezTo>
                  <a:cubicBezTo>
                    <a:pt x="13" y="8"/>
                    <a:pt x="12" y="11"/>
                    <a:pt x="10" y="11"/>
                  </a:cubicBezTo>
                  <a:cubicBezTo>
                    <a:pt x="6" y="9"/>
                    <a:pt x="0" y="11"/>
                    <a:pt x="0" y="6"/>
                  </a:cubicBezTo>
                  <a:cubicBezTo>
                    <a:pt x="6" y="6"/>
                    <a:pt x="8" y="1"/>
                    <a:pt x="12" y="6"/>
                  </a:cubicBezTo>
                  <a:cubicBezTo>
                    <a:pt x="14" y="5"/>
                    <a:pt x="13" y="0"/>
                    <a:pt x="19"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3" name="Google Shape;343;p3"/>
            <p:cNvSpPr/>
            <p:nvPr/>
          </p:nvSpPr>
          <p:spPr>
            <a:xfrm>
              <a:off x="6402592" y="522746"/>
              <a:ext cx="50428" cy="26615"/>
            </a:xfrm>
            <a:custGeom>
              <a:rect b="b" l="l" r="r" t="t"/>
              <a:pathLst>
                <a:path extrusionOk="0" h="13" w="24">
                  <a:moveTo>
                    <a:pt x="23" y="0"/>
                  </a:moveTo>
                  <a:cubicBezTo>
                    <a:pt x="24" y="4"/>
                    <a:pt x="20" y="2"/>
                    <a:pt x="20" y="5"/>
                  </a:cubicBezTo>
                  <a:cubicBezTo>
                    <a:pt x="20" y="6"/>
                    <a:pt x="17" y="10"/>
                    <a:pt x="14" y="11"/>
                  </a:cubicBezTo>
                  <a:cubicBezTo>
                    <a:pt x="10" y="13"/>
                    <a:pt x="11" y="7"/>
                    <a:pt x="10" y="7"/>
                  </a:cubicBezTo>
                  <a:cubicBezTo>
                    <a:pt x="10" y="7"/>
                    <a:pt x="7" y="9"/>
                    <a:pt x="5" y="9"/>
                  </a:cubicBezTo>
                  <a:cubicBezTo>
                    <a:pt x="4" y="9"/>
                    <a:pt x="3" y="5"/>
                    <a:pt x="1" y="5"/>
                  </a:cubicBezTo>
                  <a:cubicBezTo>
                    <a:pt x="0" y="0"/>
                    <a:pt x="8" y="5"/>
                    <a:pt x="10" y="3"/>
                  </a:cubicBezTo>
                  <a:cubicBezTo>
                    <a:pt x="11" y="3"/>
                    <a:pt x="10" y="1"/>
                    <a:pt x="10" y="1"/>
                  </a:cubicBezTo>
                  <a:cubicBezTo>
                    <a:pt x="15" y="0"/>
                    <a:pt x="17" y="1"/>
                    <a:pt x="23"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4" name="Google Shape;344;p3"/>
            <p:cNvSpPr/>
            <p:nvPr/>
          </p:nvSpPr>
          <p:spPr>
            <a:xfrm>
              <a:off x="6604304" y="518544"/>
              <a:ext cx="42023" cy="14008"/>
            </a:xfrm>
            <a:custGeom>
              <a:rect b="b" l="l" r="r" t="t"/>
              <a:pathLst>
                <a:path extrusionOk="0" h="7" w="20">
                  <a:moveTo>
                    <a:pt x="18" y="7"/>
                  </a:moveTo>
                  <a:cubicBezTo>
                    <a:pt x="13" y="7"/>
                    <a:pt x="8" y="7"/>
                    <a:pt x="3" y="7"/>
                  </a:cubicBezTo>
                  <a:cubicBezTo>
                    <a:pt x="0" y="1"/>
                    <a:pt x="9" y="6"/>
                    <a:pt x="8" y="2"/>
                  </a:cubicBezTo>
                  <a:cubicBezTo>
                    <a:pt x="10" y="5"/>
                    <a:pt x="20" y="0"/>
                    <a:pt x="18" y="7"/>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5" name="Google Shape;345;p3"/>
            <p:cNvSpPr/>
            <p:nvPr/>
          </p:nvSpPr>
          <p:spPr>
            <a:xfrm>
              <a:off x="6544071" y="536753"/>
              <a:ext cx="50428" cy="18211"/>
            </a:xfrm>
            <a:custGeom>
              <a:rect b="b" l="l" r="r" t="t"/>
              <a:pathLst>
                <a:path extrusionOk="0" h="9" w="24">
                  <a:moveTo>
                    <a:pt x="17" y="0"/>
                  </a:moveTo>
                  <a:cubicBezTo>
                    <a:pt x="24" y="3"/>
                    <a:pt x="17" y="2"/>
                    <a:pt x="17" y="7"/>
                  </a:cubicBezTo>
                  <a:cubicBezTo>
                    <a:pt x="11" y="7"/>
                    <a:pt x="3" y="9"/>
                    <a:pt x="0" y="6"/>
                  </a:cubicBezTo>
                  <a:cubicBezTo>
                    <a:pt x="3" y="1"/>
                    <a:pt x="13" y="4"/>
                    <a:pt x="17"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6" name="Google Shape;346;p3"/>
            <p:cNvSpPr/>
            <p:nvPr/>
          </p:nvSpPr>
          <p:spPr>
            <a:xfrm>
              <a:off x="4077293" y="552163"/>
              <a:ext cx="22413" cy="15409"/>
            </a:xfrm>
            <a:custGeom>
              <a:rect b="b" l="l" r="r" t="t"/>
              <a:pathLst>
                <a:path extrusionOk="0" h="8" w="11">
                  <a:moveTo>
                    <a:pt x="1" y="0"/>
                  </a:moveTo>
                  <a:cubicBezTo>
                    <a:pt x="6" y="1"/>
                    <a:pt x="11" y="1"/>
                    <a:pt x="10" y="8"/>
                  </a:cubicBezTo>
                  <a:cubicBezTo>
                    <a:pt x="7" y="5"/>
                    <a:pt x="0" y="6"/>
                    <a:pt x="1"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7" name="Google Shape;347;p3"/>
            <p:cNvSpPr/>
            <p:nvPr/>
          </p:nvSpPr>
          <p:spPr>
            <a:xfrm>
              <a:off x="7143606" y="549361"/>
              <a:ext cx="89650" cy="46226"/>
            </a:xfrm>
            <a:custGeom>
              <a:rect b="b" l="l" r="r" t="t"/>
              <a:pathLst>
                <a:path extrusionOk="0" h="22" w="43">
                  <a:moveTo>
                    <a:pt x="38" y="5"/>
                  </a:moveTo>
                  <a:cubicBezTo>
                    <a:pt x="37" y="11"/>
                    <a:pt x="31" y="15"/>
                    <a:pt x="42" y="15"/>
                  </a:cubicBezTo>
                  <a:cubicBezTo>
                    <a:pt x="43" y="22"/>
                    <a:pt x="31" y="21"/>
                    <a:pt x="23" y="20"/>
                  </a:cubicBezTo>
                  <a:cubicBezTo>
                    <a:pt x="20" y="20"/>
                    <a:pt x="21" y="20"/>
                    <a:pt x="20" y="18"/>
                  </a:cubicBezTo>
                  <a:cubicBezTo>
                    <a:pt x="16" y="15"/>
                    <a:pt x="17" y="21"/>
                    <a:pt x="12" y="18"/>
                  </a:cubicBezTo>
                  <a:cubicBezTo>
                    <a:pt x="12" y="18"/>
                    <a:pt x="13" y="15"/>
                    <a:pt x="12" y="15"/>
                  </a:cubicBezTo>
                  <a:cubicBezTo>
                    <a:pt x="11" y="14"/>
                    <a:pt x="9" y="17"/>
                    <a:pt x="7" y="16"/>
                  </a:cubicBezTo>
                  <a:cubicBezTo>
                    <a:pt x="6" y="16"/>
                    <a:pt x="9" y="13"/>
                    <a:pt x="9" y="13"/>
                  </a:cubicBezTo>
                  <a:cubicBezTo>
                    <a:pt x="7" y="11"/>
                    <a:pt x="0" y="15"/>
                    <a:pt x="1" y="11"/>
                  </a:cubicBezTo>
                  <a:cubicBezTo>
                    <a:pt x="0" y="7"/>
                    <a:pt x="3" y="8"/>
                    <a:pt x="5" y="7"/>
                  </a:cubicBezTo>
                  <a:cubicBezTo>
                    <a:pt x="7" y="5"/>
                    <a:pt x="6" y="4"/>
                    <a:pt x="10" y="3"/>
                  </a:cubicBezTo>
                  <a:cubicBezTo>
                    <a:pt x="12" y="3"/>
                    <a:pt x="20" y="0"/>
                    <a:pt x="27" y="1"/>
                  </a:cubicBezTo>
                  <a:cubicBezTo>
                    <a:pt x="27" y="2"/>
                    <a:pt x="27" y="5"/>
                    <a:pt x="27" y="5"/>
                  </a:cubicBezTo>
                  <a:cubicBezTo>
                    <a:pt x="30" y="7"/>
                    <a:pt x="37" y="3"/>
                    <a:pt x="38" y="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8" name="Google Shape;348;p3"/>
            <p:cNvSpPr/>
            <p:nvPr/>
          </p:nvSpPr>
          <p:spPr>
            <a:xfrm>
              <a:off x="7105785" y="552163"/>
              <a:ext cx="35020" cy="22413"/>
            </a:xfrm>
            <a:custGeom>
              <a:rect b="b" l="l" r="r" t="t"/>
              <a:pathLst>
                <a:path extrusionOk="0" h="11" w="17">
                  <a:moveTo>
                    <a:pt x="17" y="6"/>
                  </a:moveTo>
                  <a:cubicBezTo>
                    <a:pt x="16" y="9"/>
                    <a:pt x="14" y="6"/>
                    <a:pt x="12" y="6"/>
                  </a:cubicBezTo>
                  <a:cubicBezTo>
                    <a:pt x="10" y="6"/>
                    <a:pt x="10" y="8"/>
                    <a:pt x="10" y="10"/>
                  </a:cubicBezTo>
                  <a:cubicBezTo>
                    <a:pt x="4" y="11"/>
                    <a:pt x="6" y="5"/>
                    <a:pt x="0" y="6"/>
                  </a:cubicBezTo>
                  <a:cubicBezTo>
                    <a:pt x="4" y="0"/>
                    <a:pt x="12" y="4"/>
                    <a:pt x="17" y="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49" name="Google Shape;349;p3"/>
            <p:cNvSpPr/>
            <p:nvPr/>
          </p:nvSpPr>
          <p:spPr>
            <a:xfrm>
              <a:off x="3997449" y="578777"/>
              <a:ext cx="91051" cy="49028"/>
            </a:xfrm>
            <a:custGeom>
              <a:rect b="b" l="l" r="r" t="t"/>
              <a:pathLst>
                <a:path extrusionOk="0" h="24" w="44">
                  <a:moveTo>
                    <a:pt x="31" y="6"/>
                  </a:moveTo>
                  <a:cubicBezTo>
                    <a:pt x="34" y="8"/>
                    <a:pt x="35" y="11"/>
                    <a:pt x="37" y="14"/>
                  </a:cubicBezTo>
                  <a:cubicBezTo>
                    <a:pt x="39" y="16"/>
                    <a:pt x="44" y="18"/>
                    <a:pt x="42" y="23"/>
                  </a:cubicBezTo>
                  <a:cubicBezTo>
                    <a:pt x="41" y="22"/>
                    <a:pt x="38" y="24"/>
                    <a:pt x="37" y="23"/>
                  </a:cubicBezTo>
                  <a:cubicBezTo>
                    <a:pt x="36" y="22"/>
                    <a:pt x="37" y="20"/>
                    <a:pt x="37" y="19"/>
                  </a:cubicBezTo>
                  <a:cubicBezTo>
                    <a:pt x="36" y="19"/>
                    <a:pt x="32" y="23"/>
                    <a:pt x="33" y="17"/>
                  </a:cubicBezTo>
                  <a:cubicBezTo>
                    <a:pt x="22" y="17"/>
                    <a:pt x="15" y="17"/>
                    <a:pt x="9" y="15"/>
                  </a:cubicBezTo>
                  <a:cubicBezTo>
                    <a:pt x="8" y="11"/>
                    <a:pt x="12" y="12"/>
                    <a:pt x="15" y="12"/>
                  </a:cubicBezTo>
                  <a:cubicBezTo>
                    <a:pt x="14" y="10"/>
                    <a:pt x="11" y="10"/>
                    <a:pt x="11" y="8"/>
                  </a:cubicBezTo>
                  <a:cubicBezTo>
                    <a:pt x="4" y="6"/>
                    <a:pt x="1" y="11"/>
                    <a:pt x="0" y="2"/>
                  </a:cubicBezTo>
                  <a:cubicBezTo>
                    <a:pt x="4" y="0"/>
                    <a:pt x="10" y="1"/>
                    <a:pt x="15" y="2"/>
                  </a:cubicBezTo>
                  <a:cubicBezTo>
                    <a:pt x="17" y="3"/>
                    <a:pt x="18" y="3"/>
                    <a:pt x="18" y="6"/>
                  </a:cubicBezTo>
                  <a:cubicBezTo>
                    <a:pt x="20" y="8"/>
                    <a:pt x="26" y="0"/>
                    <a:pt x="26" y="6"/>
                  </a:cubicBezTo>
                  <a:cubicBezTo>
                    <a:pt x="26" y="8"/>
                    <a:pt x="32" y="9"/>
                    <a:pt x="31" y="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0" name="Google Shape;350;p3"/>
            <p:cNvSpPr/>
            <p:nvPr/>
          </p:nvSpPr>
          <p:spPr>
            <a:xfrm>
              <a:off x="7237457" y="578777"/>
              <a:ext cx="88250" cy="44825"/>
            </a:xfrm>
            <a:custGeom>
              <a:rect b="b" l="l" r="r" t="t"/>
              <a:pathLst>
                <a:path extrusionOk="0" h="22" w="43">
                  <a:moveTo>
                    <a:pt x="18" y="1"/>
                  </a:moveTo>
                  <a:cubicBezTo>
                    <a:pt x="19" y="4"/>
                    <a:pt x="27" y="0"/>
                    <a:pt x="25" y="6"/>
                  </a:cubicBezTo>
                  <a:cubicBezTo>
                    <a:pt x="27" y="7"/>
                    <a:pt x="27" y="2"/>
                    <a:pt x="27" y="2"/>
                  </a:cubicBezTo>
                  <a:cubicBezTo>
                    <a:pt x="29" y="2"/>
                    <a:pt x="29" y="5"/>
                    <a:pt x="31" y="6"/>
                  </a:cubicBezTo>
                  <a:cubicBezTo>
                    <a:pt x="31" y="7"/>
                    <a:pt x="34" y="5"/>
                    <a:pt x="34" y="6"/>
                  </a:cubicBezTo>
                  <a:cubicBezTo>
                    <a:pt x="35" y="6"/>
                    <a:pt x="34" y="8"/>
                    <a:pt x="34" y="8"/>
                  </a:cubicBezTo>
                  <a:cubicBezTo>
                    <a:pt x="37" y="9"/>
                    <a:pt x="42" y="6"/>
                    <a:pt x="42" y="10"/>
                  </a:cubicBezTo>
                  <a:cubicBezTo>
                    <a:pt x="43" y="17"/>
                    <a:pt x="33" y="12"/>
                    <a:pt x="29" y="14"/>
                  </a:cubicBezTo>
                  <a:cubicBezTo>
                    <a:pt x="27" y="13"/>
                    <a:pt x="28" y="17"/>
                    <a:pt x="27" y="17"/>
                  </a:cubicBezTo>
                  <a:cubicBezTo>
                    <a:pt x="23" y="19"/>
                    <a:pt x="12" y="18"/>
                    <a:pt x="10" y="17"/>
                  </a:cubicBezTo>
                  <a:cubicBezTo>
                    <a:pt x="8" y="17"/>
                    <a:pt x="9" y="20"/>
                    <a:pt x="8" y="21"/>
                  </a:cubicBezTo>
                  <a:cubicBezTo>
                    <a:pt x="4" y="18"/>
                    <a:pt x="5" y="22"/>
                    <a:pt x="1" y="19"/>
                  </a:cubicBezTo>
                  <a:cubicBezTo>
                    <a:pt x="2" y="18"/>
                    <a:pt x="0" y="14"/>
                    <a:pt x="1" y="14"/>
                  </a:cubicBezTo>
                  <a:cubicBezTo>
                    <a:pt x="1" y="13"/>
                    <a:pt x="4" y="14"/>
                    <a:pt x="5" y="14"/>
                  </a:cubicBezTo>
                  <a:cubicBezTo>
                    <a:pt x="6" y="12"/>
                    <a:pt x="5" y="9"/>
                    <a:pt x="6" y="8"/>
                  </a:cubicBezTo>
                  <a:cubicBezTo>
                    <a:pt x="7" y="7"/>
                    <a:pt x="10" y="9"/>
                    <a:pt x="10" y="8"/>
                  </a:cubicBezTo>
                  <a:cubicBezTo>
                    <a:pt x="12" y="5"/>
                    <a:pt x="15" y="4"/>
                    <a:pt x="18"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1" name="Google Shape;351;p3"/>
            <p:cNvSpPr/>
            <p:nvPr/>
          </p:nvSpPr>
          <p:spPr>
            <a:xfrm>
              <a:off x="3837760" y="612396"/>
              <a:ext cx="16809" cy="26615"/>
            </a:xfrm>
            <a:custGeom>
              <a:rect b="b" l="l" r="r" t="t"/>
              <a:pathLst>
                <a:path extrusionOk="0" h="13" w="8">
                  <a:moveTo>
                    <a:pt x="8" y="7"/>
                  </a:moveTo>
                  <a:cubicBezTo>
                    <a:pt x="3" y="13"/>
                    <a:pt x="0" y="0"/>
                    <a:pt x="8" y="7"/>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2" name="Google Shape;352;p3"/>
            <p:cNvSpPr/>
            <p:nvPr/>
          </p:nvSpPr>
          <p:spPr>
            <a:xfrm>
              <a:off x="3872779" y="617999"/>
              <a:ext cx="50428" cy="29417"/>
            </a:xfrm>
            <a:custGeom>
              <a:rect b="b" l="l" r="r" t="t"/>
              <a:pathLst>
                <a:path extrusionOk="0" h="14" w="24">
                  <a:moveTo>
                    <a:pt x="22" y="4"/>
                  </a:moveTo>
                  <a:cubicBezTo>
                    <a:pt x="24" y="14"/>
                    <a:pt x="10" y="9"/>
                    <a:pt x="6" y="13"/>
                  </a:cubicBezTo>
                  <a:cubicBezTo>
                    <a:pt x="2" y="13"/>
                    <a:pt x="4" y="7"/>
                    <a:pt x="0" y="8"/>
                  </a:cubicBezTo>
                  <a:cubicBezTo>
                    <a:pt x="1" y="2"/>
                    <a:pt x="11" y="9"/>
                    <a:pt x="11" y="4"/>
                  </a:cubicBezTo>
                  <a:cubicBezTo>
                    <a:pt x="11" y="0"/>
                    <a:pt x="16" y="6"/>
                    <a:pt x="22"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3" name="Google Shape;353;p3"/>
            <p:cNvSpPr/>
            <p:nvPr/>
          </p:nvSpPr>
          <p:spPr>
            <a:xfrm>
              <a:off x="4148733" y="622202"/>
              <a:ext cx="44825" cy="22413"/>
            </a:xfrm>
            <a:custGeom>
              <a:rect b="b" l="l" r="r" t="t"/>
              <a:pathLst>
                <a:path extrusionOk="0" h="11" w="21">
                  <a:moveTo>
                    <a:pt x="18" y="4"/>
                  </a:moveTo>
                  <a:cubicBezTo>
                    <a:pt x="21" y="5"/>
                    <a:pt x="19" y="7"/>
                    <a:pt x="18" y="7"/>
                  </a:cubicBezTo>
                  <a:cubicBezTo>
                    <a:pt x="16" y="9"/>
                    <a:pt x="15" y="9"/>
                    <a:pt x="12" y="9"/>
                  </a:cubicBezTo>
                  <a:cubicBezTo>
                    <a:pt x="11" y="10"/>
                    <a:pt x="10" y="11"/>
                    <a:pt x="10" y="11"/>
                  </a:cubicBezTo>
                  <a:cubicBezTo>
                    <a:pt x="9" y="11"/>
                    <a:pt x="7" y="9"/>
                    <a:pt x="5" y="9"/>
                  </a:cubicBezTo>
                  <a:cubicBezTo>
                    <a:pt x="5" y="9"/>
                    <a:pt x="4" y="11"/>
                    <a:pt x="3" y="11"/>
                  </a:cubicBezTo>
                  <a:cubicBezTo>
                    <a:pt x="1" y="11"/>
                    <a:pt x="1" y="11"/>
                    <a:pt x="1" y="9"/>
                  </a:cubicBezTo>
                  <a:cubicBezTo>
                    <a:pt x="0" y="0"/>
                    <a:pt x="17" y="10"/>
                    <a:pt x="18"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4" name="Google Shape;354;p3"/>
            <p:cNvSpPr/>
            <p:nvPr/>
          </p:nvSpPr>
          <p:spPr>
            <a:xfrm>
              <a:off x="3984841" y="634808"/>
              <a:ext cx="25214" cy="9806"/>
            </a:xfrm>
            <a:custGeom>
              <a:rect b="b" l="l" r="r" t="t"/>
              <a:pathLst>
                <a:path extrusionOk="0" h="5" w="12">
                  <a:moveTo>
                    <a:pt x="0" y="3"/>
                  </a:moveTo>
                  <a:cubicBezTo>
                    <a:pt x="0" y="0"/>
                    <a:pt x="12" y="0"/>
                    <a:pt x="9" y="5"/>
                  </a:cubicBezTo>
                  <a:cubicBezTo>
                    <a:pt x="5" y="3"/>
                    <a:pt x="6" y="5"/>
                    <a:pt x="0"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5" name="Google Shape;355;p3"/>
            <p:cNvSpPr/>
            <p:nvPr/>
          </p:nvSpPr>
          <p:spPr>
            <a:xfrm>
              <a:off x="4228577" y="636209"/>
              <a:ext cx="12607" cy="12607"/>
            </a:xfrm>
            <a:custGeom>
              <a:rect b="b" l="l" r="r" t="t"/>
              <a:pathLst>
                <a:path extrusionOk="0" h="6" w="6">
                  <a:moveTo>
                    <a:pt x="0" y="0"/>
                  </a:moveTo>
                  <a:cubicBezTo>
                    <a:pt x="4" y="0"/>
                    <a:pt x="6" y="2"/>
                    <a:pt x="6" y="6"/>
                  </a:cubicBezTo>
                  <a:cubicBezTo>
                    <a:pt x="4" y="6"/>
                    <a:pt x="2" y="6"/>
                    <a:pt x="0" y="6"/>
                  </a:cubicBezTo>
                  <a:cubicBezTo>
                    <a:pt x="0" y="4"/>
                    <a:pt x="0" y="2"/>
                    <a:pt x="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6" name="Google Shape;356;p3"/>
            <p:cNvSpPr/>
            <p:nvPr/>
          </p:nvSpPr>
          <p:spPr>
            <a:xfrm>
              <a:off x="4124920" y="657221"/>
              <a:ext cx="274553" cy="84047"/>
            </a:xfrm>
            <a:custGeom>
              <a:rect b="b" l="l" r="r" t="t"/>
              <a:pathLst>
                <a:path extrusionOk="0" h="40" w="132">
                  <a:moveTo>
                    <a:pt x="132" y="22"/>
                  </a:moveTo>
                  <a:cubicBezTo>
                    <a:pt x="132" y="25"/>
                    <a:pt x="132" y="28"/>
                    <a:pt x="132" y="31"/>
                  </a:cubicBezTo>
                  <a:cubicBezTo>
                    <a:pt x="129" y="31"/>
                    <a:pt x="128" y="33"/>
                    <a:pt x="127" y="35"/>
                  </a:cubicBezTo>
                  <a:cubicBezTo>
                    <a:pt x="118" y="36"/>
                    <a:pt x="111" y="35"/>
                    <a:pt x="104" y="35"/>
                  </a:cubicBezTo>
                  <a:cubicBezTo>
                    <a:pt x="102" y="35"/>
                    <a:pt x="99" y="38"/>
                    <a:pt x="97" y="39"/>
                  </a:cubicBezTo>
                  <a:cubicBezTo>
                    <a:pt x="94" y="40"/>
                    <a:pt x="94" y="37"/>
                    <a:pt x="91" y="37"/>
                  </a:cubicBezTo>
                  <a:cubicBezTo>
                    <a:pt x="92" y="37"/>
                    <a:pt x="90" y="39"/>
                    <a:pt x="90" y="39"/>
                  </a:cubicBezTo>
                  <a:cubicBezTo>
                    <a:pt x="89" y="39"/>
                    <a:pt x="82" y="39"/>
                    <a:pt x="82" y="39"/>
                  </a:cubicBezTo>
                  <a:cubicBezTo>
                    <a:pt x="82" y="39"/>
                    <a:pt x="82" y="37"/>
                    <a:pt x="82" y="37"/>
                  </a:cubicBezTo>
                  <a:cubicBezTo>
                    <a:pt x="80" y="37"/>
                    <a:pt x="78" y="39"/>
                    <a:pt x="78" y="39"/>
                  </a:cubicBezTo>
                  <a:cubicBezTo>
                    <a:pt x="74" y="38"/>
                    <a:pt x="74" y="35"/>
                    <a:pt x="71" y="35"/>
                  </a:cubicBezTo>
                  <a:cubicBezTo>
                    <a:pt x="63" y="35"/>
                    <a:pt x="54" y="40"/>
                    <a:pt x="43" y="35"/>
                  </a:cubicBezTo>
                  <a:cubicBezTo>
                    <a:pt x="43" y="34"/>
                    <a:pt x="45" y="33"/>
                    <a:pt x="45" y="31"/>
                  </a:cubicBezTo>
                  <a:cubicBezTo>
                    <a:pt x="44" y="29"/>
                    <a:pt x="42" y="31"/>
                    <a:pt x="41" y="30"/>
                  </a:cubicBezTo>
                  <a:cubicBezTo>
                    <a:pt x="39" y="27"/>
                    <a:pt x="41" y="23"/>
                    <a:pt x="37" y="22"/>
                  </a:cubicBezTo>
                  <a:cubicBezTo>
                    <a:pt x="38" y="20"/>
                    <a:pt x="41" y="21"/>
                    <a:pt x="41" y="18"/>
                  </a:cubicBezTo>
                  <a:cubicBezTo>
                    <a:pt x="41" y="15"/>
                    <a:pt x="36" y="16"/>
                    <a:pt x="37" y="11"/>
                  </a:cubicBezTo>
                  <a:cubicBezTo>
                    <a:pt x="34" y="14"/>
                    <a:pt x="26" y="12"/>
                    <a:pt x="21" y="13"/>
                  </a:cubicBezTo>
                  <a:cubicBezTo>
                    <a:pt x="17" y="14"/>
                    <a:pt x="18" y="10"/>
                    <a:pt x="17" y="9"/>
                  </a:cubicBezTo>
                  <a:cubicBezTo>
                    <a:pt x="16" y="8"/>
                    <a:pt x="13" y="10"/>
                    <a:pt x="13" y="7"/>
                  </a:cubicBezTo>
                  <a:cubicBezTo>
                    <a:pt x="11" y="9"/>
                    <a:pt x="9" y="9"/>
                    <a:pt x="6" y="9"/>
                  </a:cubicBezTo>
                  <a:cubicBezTo>
                    <a:pt x="12" y="3"/>
                    <a:pt x="0" y="8"/>
                    <a:pt x="2" y="2"/>
                  </a:cubicBezTo>
                  <a:cubicBezTo>
                    <a:pt x="10" y="3"/>
                    <a:pt x="16" y="1"/>
                    <a:pt x="22" y="0"/>
                  </a:cubicBezTo>
                  <a:cubicBezTo>
                    <a:pt x="22" y="2"/>
                    <a:pt x="26" y="1"/>
                    <a:pt x="26" y="2"/>
                  </a:cubicBezTo>
                  <a:cubicBezTo>
                    <a:pt x="27" y="2"/>
                    <a:pt x="26" y="5"/>
                    <a:pt x="26" y="5"/>
                  </a:cubicBezTo>
                  <a:cubicBezTo>
                    <a:pt x="28" y="7"/>
                    <a:pt x="33" y="4"/>
                    <a:pt x="32" y="9"/>
                  </a:cubicBezTo>
                  <a:cubicBezTo>
                    <a:pt x="37" y="4"/>
                    <a:pt x="42" y="10"/>
                    <a:pt x="49" y="9"/>
                  </a:cubicBezTo>
                  <a:cubicBezTo>
                    <a:pt x="47" y="15"/>
                    <a:pt x="52" y="15"/>
                    <a:pt x="49" y="18"/>
                  </a:cubicBezTo>
                  <a:cubicBezTo>
                    <a:pt x="52" y="19"/>
                    <a:pt x="57" y="18"/>
                    <a:pt x="62" y="20"/>
                  </a:cubicBezTo>
                  <a:cubicBezTo>
                    <a:pt x="63" y="21"/>
                    <a:pt x="53" y="25"/>
                    <a:pt x="62" y="24"/>
                  </a:cubicBezTo>
                  <a:cubicBezTo>
                    <a:pt x="63" y="24"/>
                    <a:pt x="63" y="22"/>
                    <a:pt x="65" y="22"/>
                  </a:cubicBezTo>
                  <a:cubicBezTo>
                    <a:pt x="71" y="22"/>
                    <a:pt x="80" y="21"/>
                    <a:pt x="88" y="22"/>
                  </a:cubicBezTo>
                  <a:cubicBezTo>
                    <a:pt x="89" y="22"/>
                    <a:pt x="92" y="24"/>
                    <a:pt x="91" y="24"/>
                  </a:cubicBezTo>
                  <a:cubicBezTo>
                    <a:pt x="96" y="24"/>
                    <a:pt x="88" y="21"/>
                    <a:pt x="97" y="20"/>
                  </a:cubicBezTo>
                  <a:cubicBezTo>
                    <a:pt x="99" y="20"/>
                    <a:pt x="101" y="21"/>
                    <a:pt x="103" y="20"/>
                  </a:cubicBezTo>
                  <a:cubicBezTo>
                    <a:pt x="110" y="19"/>
                    <a:pt x="122" y="19"/>
                    <a:pt x="132" y="2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7" name="Google Shape;357;p3"/>
            <p:cNvSpPr/>
            <p:nvPr/>
          </p:nvSpPr>
          <p:spPr>
            <a:xfrm>
              <a:off x="6475433" y="655820"/>
              <a:ext cx="278756" cy="198911"/>
            </a:xfrm>
            <a:custGeom>
              <a:rect b="b" l="l" r="r" t="t"/>
              <a:pathLst>
                <a:path extrusionOk="0" h="96" w="134">
                  <a:moveTo>
                    <a:pt x="110" y="3"/>
                  </a:moveTo>
                  <a:cubicBezTo>
                    <a:pt x="116" y="7"/>
                    <a:pt x="124" y="0"/>
                    <a:pt x="132" y="1"/>
                  </a:cubicBezTo>
                  <a:cubicBezTo>
                    <a:pt x="134" y="6"/>
                    <a:pt x="129" y="6"/>
                    <a:pt x="130" y="10"/>
                  </a:cubicBezTo>
                  <a:cubicBezTo>
                    <a:pt x="124" y="7"/>
                    <a:pt x="114" y="13"/>
                    <a:pt x="106" y="14"/>
                  </a:cubicBezTo>
                  <a:cubicBezTo>
                    <a:pt x="104" y="14"/>
                    <a:pt x="103" y="17"/>
                    <a:pt x="102" y="18"/>
                  </a:cubicBezTo>
                  <a:cubicBezTo>
                    <a:pt x="101" y="18"/>
                    <a:pt x="99" y="17"/>
                    <a:pt x="98" y="18"/>
                  </a:cubicBezTo>
                  <a:cubicBezTo>
                    <a:pt x="98" y="18"/>
                    <a:pt x="95" y="21"/>
                    <a:pt x="95" y="21"/>
                  </a:cubicBezTo>
                  <a:cubicBezTo>
                    <a:pt x="93" y="22"/>
                    <a:pt x="93" y="19"/>
                    <a:pt x="91" y="19"/>
                  </a:cubicBezTo>
                  <a:cubicBezTo>
                    <a:pt x="89" y="20"/>
                    <a:pt x="86" y="21"/>
                    <a:pt x="83" y="21"/>
                  </a:cubicBezTo>
                  <a:cubicBezTo>
                    <a:pt x="82" y="22"/>
                    <a:pt x="78" y="22"/>
                    <a:pt x="76" y="23"/>
                  </a:cubicBezTo>
                  <a:cubicBezTo>
                    <a:pt x="74" y="24"/>
                    <a:pt x="76" y="26"/>
                    <a:pt x="74" y="27"/>
                  </a:cubicBezTo>
                  <a:cubicBezTo>
                    <a:pt x="73" y="28"/>
                    <a:pt x="65" y="27"/>
                    <a:pt x="65" y="32"/>
                  </a:cubicBezTo>
                  <a:cubicBezTo>
                    <a:pt x="65" y="34"/>
                    <a:pt x="61" y="35"/>
                    <a:pt x="59" y="36"/>
                  </a:cubicBezTo>
                  <a:cubicBezTo>
                    <a:pt x="58" y="37"/>
                    <a:pt x="56" y="39"/>
                    <a:pt x="56" y="40"/>
                  </a:cubicBezTo>
                  <a:cubicBezTo>
                    <a:pt x="55" y="41"/>
                    <a:pt x="53" y="42"/>
                    <a:pt x="54" y="44"/>
                  </a:cubicBezTo>
                  <a:cubicBezTo>
                    <a:pt x="48" y="46"/>
                    <a:pt x="48" y="42"/>
                    <a:pt x="44" y="47"/>
                  </a:cubicBezTo>
                  <a:cubicBezTo>
                    <a:pt x="44" y="48"/>
                    <a:pt x="43" y="47"/>
                    <a:pt x="43" y="49"/>
                  </a:cubicBezTo>
                  <a:cubicBezTo>
                    <a:pt x="42" y="52"/>
                    <a:pt x="38" y="51"/>
                    <a:pt x="35" y="53"/>
                  </a:cubicBezTo>
                  <a:cubicBezTo>
                    <a:pt x="35" y="56"/>
                    <a:pt x="37" y="62"/>
                    <a:pt x="31" y="60"/>
                  </a:cubicBezTo>
                  <a:cubicBezTo>
                    <a:pt x="32" y="64"/>
                    <a:pt x="29" y="71"/>
                    <a:pt x="33" y="72"/>
                  </a:cubicBezTo>
                  <a:cubicBezTo>
                    <a:pt x="32" y="73"/>
                    <a:pt x="30" y="74"/>
                    <a:pt x="28" y="75"/>
                  </a:cubicBezTo>
                  <a:cubicBezTo>
                    <a:pt x="25" y="80"/>
                    <a:pt x="32" y="79"/>
                    <a:pt x="31" y="83"/>
                  </a:cubicBezTo>
                  <a:cubicBezTo>
                    <a:pt x="31" y="83"/>
                    <a:pt x="28" y="83"/>
                    <a:pt x="29" y="85"/>
                  </a:cubicBezTo>
                  <a:cubicBezTo>
                    <a:pt x="29" y="84"/>
                    <a:pt x="33" y="87"/>
                    <a:pt x="31" y="87"/>
                  </a:cubicBezTo>
                  <a:cubicBezTo>
                    <a:pt x="33" y="87"/>
                    <a:pt x="34" y="85"/>
                    <a:pt x="33" y="85"/>
                  </a:cubicBezTo>
                  <a:cubicBezTo>
                    <a:pt x="35" y="86"/>
                    <a:pt x="35" y="89"/>
                    <a:pt x="39" y="88"/>
                  </a:cubicBezTo>
                  <a:cubicBezTo>
                    <a:pt x="39" y="92"/>
                    <a:pt x="36" y="92"/>
                    <a:pt x="37" y="96"/>
                  </a:cubicBezTo>
                  <a:cubicBezTo>
                    <a:pt x="31" y="96"/>
                    <a:pt x="26" y="96"/>
                    <a:pt x="20" y="96"/>
                  </a:cubicBezTo>
                  <a:cubicBezTo>
                    <a:pt x="20" y="95"/>
                    <a:pt x="23" y="93"/>
                    <a:pt x="22" y="92"/>
                  </a:cubicBezTo>
                  <a:cubicBezTo>
                    <a:pt x="21" y="90"/>
                    <a:pt x="18" y="91"/>
                    <a:pt x="16" y="90"/>
                  </a:cubicBezTo>
                  <a:cubicBezTo>
                    <a:pt x="15" y="90"/>
                    <a:pt x="14" y="87"/>
                    <a:pt x="13" y="87"/>
                  </a:cubicBezTo>
                  <a:cubicBezTo>
                    <a:pt x="12" y="86"/>
                    <a:pt x="9" y="87"/>
                    <a:pt x="9" y="87"/>
                  </a:cubicBezTo>
                  <a:cubicBezTo>
                    <a:pt x="7" y="84"/>
                    <a:pt x="7" y="87"/>
                    <a:pt x="3" y="87"/>
                  </a:cubicBezTo>
                  <a:cubicBezTo>
                    <a:pt x="3" y="82"/>
                    <a:pt x="0" y="80"/>
                    <a:pt x="2" y="73"/>
                  </a:cubicBezTo>
                  <a:cubicBezTo>
                    <a:pt x="7" y="80"/>
                    <a:pt x="2" y="66"/>
                    <a:pt x="11" y="70"/>
                  </a:cubicBezTo>
                  <a:cubicBezTo>
                    <a:pt x="12" y="68"/>
                    <a:pt x="9" y="68"/>
                    <a:pt x="9" y="68"/>
                  </a:cubicBezTo>
                  <a:cubicBezTo>
                    <a:pt x="9" y="66"/>
                    <a:pt x="15" y="65"/>
                    <a:pt x="11" y="64"/>
                  </a:cubicBezTo>
                  <a:cubicBezTo>
                    <a:pt x="12" y="61"/>
                    <a:pt x="17" y="61"/>
                    <a:pt x="20" y="60"/>
                  </a:cubicBezTo>
                  <a:cubicBezTo>
                    <a:pt x="18" y="57"/>
                    <a:pt x="26" y="54"/>
                    <a:pt x="20" y="53"/>
                  </a:cubicBezTo>
                  <a:cubicBezTo>
                    <a:pt x="20" y="51"/>
                    <a:pt x="24" y="51"/>
                    <a:pt x="26" y="51"/>
                  </a:cubicBezTo>
                  <a:cubicBezTo>
                    <a:pt x="26" y="48"/>
                    <a:pt x="27" y="46"/>
                    <a:pt x="29" y="46"/>
                  </a:cubicBezTo>
                  <a:cubicBezTo>
                    <a:pt x="26" y="42"/>
                    <a:pt x="31" y="42"/>
                    <a:pt x="29" y="36"/>
                  </a:cubicBezTo>
                  <a:cubicBezTo>
                    <a:pt x="37" y="37"/>
                    <a:pt x="39" y="32"/>
                    <a:pt x="44" y="31"/>
                  </a:cubicBezTo>
                  <a:cubicBezTo>
                    <a:pt x="47" y="31"/>
                    <a:pt x="45" y="27"/>
                    <a:pt x="46" y="27"/>
                  </a:cubicBezTo>
                  <a:cubicBezTo>
                    <a:pt x="47" y="26"/>
                    <a:pt x="49" y="28"/>
                    <a:pt x="48" y="29"/>
                  </a:cubicBezTo>
                  <a:cubicBezTo>
                    <a:pt x="49" y="28"/>
                    <a:pt x="51" y="26"/>
                    <a:pt x="52" y="25"/>
                  </a:cubicBezTo>
                  <a:cubicBezTo>
                    <a:pt x="53" y="24"/>
                    <a:pt x="54" y="23"/>
                    <a:pt x="54" y="21"/>
                  </a:cubicBezTo>
                  <a:cubicBezTo>
                    <a:pt x="57" y="22"/>
                    <a:pt x="60" y="21"/>
                    <a:pt x="63" y="19"/>
                  </a:cubicBezTo>
                  <a:cubicBezTo>
                    <a:pt x="66" y="18"/>
                    <a:pt x="68" y="19"/>
                    <a:pt x="74" y="18"/>
                  </a:cubicBezTo>
                  <a:cubicBezTo>
                    <a:pt x="76" y="17"/>
                    <a:pt x="75" y="16"/>
                    <a:pt x="76" y="16"/>
                  </a:cubicBezTo>
                  <a:cubicBezTo>
                    <a:pt x="78" y="15"/>
                    <a:pt x="80" y="18"/>
                    <a:pt x="80" y="18"/>
                  </a:cubicBezTo>
                  <a:cubicBezTo>
                    <a:pt x="83" y="17"/>
                    <a:pt x="78" y="14"/>
                    <a:pt x="82" y="14"/>
                  </a:cubicBezTo>
                  <a:cubicBezTo>
                    <a:pt x="82" y="14"/>
                    <a:pt x="83" y="14"/>
                    <a:pt x="83" y="14"/>
                  </a:cubicBezTo>
                  <a:cubicBezTo>
                    <a:pt x="85" y="13"/>
                    <a:pt x="91" y="13"/>
                    <a:pt x="97" y="12"/>
                  </a:cubicBezTo>
                  <a:cubicBezTo>
                    <a:pt x="100" y="11"/>
                    <a:pt x="99" y="12"/>
                    <a:pt x="100" y="10"/>
                  </a:cubicBezTo>
                  <a:cubicBezTo>
                    <a:pt x="100" y="10"/>
                    <a:pt x="102" y="8"/>
                    <a:pt x="102" y="8"/>
                  </a:cubicBezTo>
                  <a:cubicBezTo>
                    <a:pt x="107" y="6"/>
                    <a:pt x="110" y="12"/>
                    <a:pt x="110"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8" name="Google Shape;358;p3"/>
            <p:cNvSpPr/>
            <p:nvPr/>
          </p:nvSpPr>
          <p:spPr>
            <a:xfrm>
              <a:off x="4053480" y="668427"/>
              <a:ext cx="29417" cy="12607"/>
            </a:xfrm>
            <a:custGeom>
              <a:rect b="b" l="l" r="r" t="t"/>
              <a:pathLst>
                <a:path extrusionOk="0" h="6" w="14">
                  <a:moveTo>
                    <a:pt x="10" y="0"/>
                  </a:moveTo>
                  <a:cubicBezTo>
                    <a:pt x="11" y="0"/>
                    <a:pt x="12" y="0"/>
                    <a:pt x="14" y="0"/>
                  </a:cubicBezTo>
                  <a:cubicBezTo>
                    <a:pt x="14" y="6"/>
                    <a:pt x="0" y="0"/>
                    <a:pt x="1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59" name="Google Shape;359;p3"/>
            <p:cNvSpPr/>
            <p:nvPr/>
          </p:nvSpPr>
          <p:spPr>
            <a:xfrm>
              <a:off x="7827188" y="682435"/>
              <a:ext cx="85448" cy="67238"/>
            </a:xfrm>
            <a:custGeom>
              <a:rect b="b" l="l" r="r" t="t"/>
              <a:pathLst>
                <a:path extrusionOk="0" h="32" w="41">
                  <a:moveTo>
                    <a:pt x="11" y="1"/>
                  </a:moveTo>
                  <a:cubicBezTo>
                    <a:pt x="13" y="0"/>
                    <a:pt x="13" y="2"/>
                    <a:pt x="13" y="3"/>
                  </a:cubicBezTo>
                  <a:cubicBezTo>
                    <a:pt x="15" y="7"/>
                    <a:pt x="21" y="6"/>
                    <a:pt x="24" y="8"/>
                  </a:cubicBezTo>
                  <a:cubicBezTo>
                    <a:pt x="28" y="10"/>
                    <a:pt x="29" y="5"/>
                    <a:pt x="30" y="5"/>
                  </a:cubicBezTo>
                  <a:cubicBezTo>
                    <a:pt x="32" y="4"/>
                    <a:pt x="35" y="8"/>
                    <a:pt x="41" y="6"/>
                  </a:cubicBezTo>
                  <a:cubicBezTo>
                    <a:pt x="40" y="8"/>
                    <a:pt x="31" y="12"/>
                    <a:pt x="37" y="16"/>
                  </a:cubicBezTo>
                  <a:cubicBezTo>
                    <a:pt x="36" y="20"/>
                    <a:pt x="29" y="20"/>
                    <a:pt x="23" y="19"/>
                  </a:cubicBezTo>
                  <a:cubicBezTo>
                    <a:pt x="20" y="20"/>
                    <a:pt x="21" y="21"/>
                    <a:pt x="23" y="21"/>
                  </a:cubicBezTo>
                  <a:cubicBezTo>
                    <a:pt x="24" y="25"/>
                    <a:pt x="12" y="22"/>
                    <a:pt x="19" y="25"/>
                  </a:cubicBezTo>
                  <a:cubicBezTo>
                    <a:pt x="19" y="32"/>
                    <a:pt x="13" y="21"/>
                    <a:pt x="13" y="27"/>
                  </a:cubicBezTo>
                  <a:cubicBezTo>
                    <a:pt x="10" y="26"/>
                    <a:pt x="12" y="21"/>
                    <a:pt x="6" y="23"/>
                  </a:cubicBezTo>
                  <a:cubicBezTo>
                    <a:pt x="4" y="18"/>
                    <a:pt x="5" y="10"/>
                    <a:pt x="0" y="8"/>
                  </a:cubicBezTo>
                  <a:cubicBezTo>
                    <a:pt x="2" y="4"/>
                    <a:pt x="13" y="8"/>
                    <a:pt x="11"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0" name="Google Shape;360;p3"/>
            <p:cNvSpPr/>
            <p:nvPr/>
          </p:nvSpPr>
          <p:spPr>
            <a:xfrm>
              <a:off x="3770522" y="692241"/>
              <a:ext cx="23814" cy="15409"/>
            </a:xfrm>
            <a:custGeom>
              <a:rect b="b" l="l" r="r" t="t"/>
              <a:pathLst>
                <a:path extrusionOk="0" h="7" w="11">
                  <a:moveTo>
                    <a:pt x="6" y="0"/>
                  </a:moveTo>
                  <a:cubicBezTo>
                    <a:pt x="11" y="1"/>
                    <a:pt x="8" y="2"/>
                    <a:pt x="8" y="7"/>
                  </a:cubicBezTo>
                  <a:cubicBezTo>
                    <a:pt x="6" y="6"/>
                    <a:pt x="4" y="5"/>
                    <a:pt x="0" y="5"/>
                  </a:cubicBezTo>
                  <a:cubicBezTo>
                    <a:pt x="1" y="2"/>
                    <a:pt x="7" y="4"/>
                    <a:pt x="6"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1" name="Google Shape;361;p3"/>
            <p:cNvSpPr/>
            <p:nvPr/>
          </p:nvSpPr>
          <p:spPr>
            <a:xfrm>
              <a:off x="7921040" y="692241"/>
              <a:ext cx="39222" cy="36420"/>
            </a:xfrm>
            <a:custGeom>
              <a:rect b="b" l="l" r="r" t="t"/>
              <a:pathLst>
                <a:path extrusionOk="0" h="17" w="19">
                  <a:moveTo>
                    <a:pt x="0" y="5"/>
                  </a:moveTo>
                  <a:cubicBezTo>
                    <a:pt x="6" y="0"/>
                    <a:pt x="16" y="5"/>
                    <a:pt x="19" y="9"/>
                  </a:cubicBezTo>
                  <a:cubicBezTo>
                    <a:pt x="18" y="13"/>
                    <a:pt x="10" y="10"/>
                    <a:pt x="11" y="16"/>
                  </a:cubicBezTo>
                  <a:cubicBezTo>
                    <a:pt x="9" y="17"/>
                    <a:pt x="8" y="13"/>
                    <a:pt x="7" y="13"/>
                  </a:cubicBezTo>
                  <a:cubicBezTo>
                    <a:pt x="7" y="12"/>
                    <a:pt x="4" y="13"/>
                    <a:pt x="4" y="13"/>
                  </a:cubicBezTo>
                  <a:cubicBezTo>
                    <a:pt x="2" y="10"/>
                    <a:pt x="4" y="6"/>
                    <a:pt x="0" y="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2" name="Google Shape;362;p3"/>
            <p:cNvSpPr/>
            <p:nvPr/>
          </p:nvSpPr>
          <p:spPr>
            <a:xfrm>
              <a:off x="7971468" y="703447"/>
              <a:ext cx="60234" cy="30817"/>
            </a:xfrm>
            <a:custGeom>
              <a:rect b="b" l="l" r="r" t="t"/>
              <a:pathLst>
                <a:path extrusionOk="0" h="15" w="29">
                  <a:moveTo>
                    <a:pt x="2" y="2"/>
                  </a:moveTo>
                  <a:cubicBezTo>
                    <a:pt x="3" y="2"/>
                    <a:pt x="4" y="2"/>
                    <a:pt x="6" y="2"/>
                  </a:cubicBezTo>
                  <a:cubicBezTo>
                    <a:pt x="11" y="0"/>
                    <a:pt x="11" y="5"/>
                    <a:pt x="15" y="6"/>
                  </a:cubicBezTo>
                  <a:cubicBezTo>
                    <a:pt x="19" y="7"/>
                    <a:pt x="21" y="8"/>
                    <a:pt x="24" y="9"/>
                  </a:cubicBezTo>
                  <a:cubicBezTo>
                    <a:pt x="26" y="11"/>
                    <a:pt x="29" y="9"/>
                    <a:pt x="28" y="13"/>
                  </a:cubicBezTo>
                  <a:cubicBezTo>
                    <a:pt x="17" y="15"/>
                    <a:pt x="14" y="10"/>
                    <a:pt x="6" y="9"/>
                  </a:cubicBezTo>
                  <a:cubicBezTo>
                    <a:pt x="8" y="3"/>
                    <a:pt x="0" y="8"/>
                    <a:pt x="2"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3" name="Google Shape;363;p3"/>
            <p:cNvSpPr/>
            <p:nvPr/>
          </p:nvSpPr>
          <p:spPr>
            <a:xfrm>
              <a:off x="4035270" y="752474"/>
              <a:ext cx="98055" cy="81245"/>
            </a:xfrm>
            <a:custGeom>
              <a:rect b="b" l="l" r="r" t="t"/>
              <a:pathLst>
                <a:path extrusionOk="0" h="39" w="47">
                  <a:moveTo>
                    <a:pt x="15" y="8"/>
                  </a:moveTo>
                  <a:cubicBezTo>
                    <a:pt x="17" y="7"/>
                    <a:pt x="16" y="6"/>
                    <a:pt x="15" y="6"/>
                  </a:cubicBezTo>
                  <a:cubicBezTo>
                    <a:pt x="19" y="2"/>
                    <a:pt x="33" y="6"/>
                    <a:pt x="36" y="0"/>
                  </a:cubicBezTo>
                  <a:cubicBezTo>
                    <a:pt x="38" y="2"/>
                    <a:pt x="39" y="4"/>
                    <a:pt x="39" y="8"/>
                  </a:cubicBezTo>
                  <a:cubicBezTo>
                    <a:pt x="40" y="12"/>
                    <a:pt x="36" y="11"/>
                    <a:pt x="36" y="13"/>
                  </a:cubicBezTo>
                  <a:cubicBezTo>
                    <a:pt x="37" y="19"/>
                    <a:pt x="41" y="16"/>
                    <a:pt x="45" y="15"/>
                  </a:cubicBezTo>
                  <a:cubicBezTo>
                    <a:pt x="47" y="23"/>
                    <a:pt x="45" y="22"/>
                    <a:pt x="47" y="30"/>
                  </a:cubicBezTo>
                  <a:cubicBezTo>
                    <a:pt x="46" y="31"/>
                    <a:pt x="42" y="29"/>
                    <a:pt x="41" y="30"/>
                  </a:cubicBezTo>
                  <a:cubicBezTo>
                    <a:pt x="41" y="31"/>
                    <a:pt x="42" y="34"/>
                    <a:pt x="41" y="34"/>
                  </a:cubicBezTo>
                  <a:cubicBezTo>
                    <a:pt x="40" y="35"/>
                    <a:pt x="37" y="34"/>
                    <a:pt x="36" y="34"/>
                  </a:cubicBezTo>
                  <a:cubicBezTo>
                    <a:pt x="33" y="34"/>
                    <a:pt x="33" y="37"/>
                    <a:pt x="30" y="38"/>
                  </a:cubicBezTo>
                  <a:cubicBezTo>
                    <a:pt x="26" y="39"/>
                    <a:pt x="26" y="34"/>
                    <a:pt x="24" y="32"/>
                  </a:cubicBezTo>
                  <a:cubicBezTo>
                    <a:pt x="23" y="31"/>
                    <a:pt x="17" y="31"/>
                    <a:pt x="19" y="26"/>
                  </a:cubicBezTo>
                  <a:cubicBezTo>
                    <a:pt x="16" y="27"/>
                    <a:pt x="15" y="25"/>
                    <a:pt x="15" y="23"/>
                  </a:cubicBezTo>
                  <a:cubicBezTo>
                    <a:pt x="12" y="24"/>
                    <a:pt x="9" y="22"/>
                    <a:pt x="6" y="21"/>
                  </a:cubicBezTo>
                  <a:cubicBezTo>
                    <a:pt x="3" y="20"/>
                    <a:pt x="0" y="22"/>
                    <a:pt x="0" y="17"/>
                  </a:cubicBezTo>
                  <a:cubicBezTo>
                    <a:pt x="8" y="16"/>
                    <a:pt x="11" y="20"/>
                    <a:pt x="19" y="19"/>
                  </a:cubicBezTo>
                  <a:cubicBezTo>
                    <a:pt x="21" y="18"/>
                    <a:pt x="20" y="14"/>
                    <a:pt x="21" y="12"/>
                  </a:cubicBezTo>
                  <a:cubicBezTo>
                    <a:pt x="21" y="7"/>
                    <a:pt x="10" y="13"/>
                    <a:pt x="13" y="6"/>
                  </a:cubicBezTo>
                  <a:cubicBezTo>
                    <a:pt x="15" y="6"/>
                    <a:pt x="15" y="7"/>
                    <a:pt x="15" y="8"/>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4" name="Google Shape;364;p3"/>
            <p:cNvSpPr/>
            <p:nvPr/>
          </p:nvSpPr>
          <p:spPr>
            <a:xfrm>
              <a:off x="4384064" y="760879"/>
              <a:ext cx="58833" cy="28016"/>
            </a:xfrm>
            <a:custGeom>
              <a:rect b="b" l="l" r="r" t="t"/>
              <a:pathLst>
                <a:path extrusionOk="0" h="13" w="28">
                  <a:moveTo>
                    <a:pt x="0" y="2"/>
                  </a:moveTo>
                  <a:cubicBezTo>
                    <a:pt x="0" y="0"/>
                    <a:pt x="5" y="0"/>
                    <a:pt x="7" y="0"/>
                  </a:cubicBezTo>
                  <a:cubicBezTo>
                    <a:pt x="14" y="1"/>
                    <a:pt x="22" y="5"/>
                    <a:pt x="28" y="6"/>
                  </a:cubicBezTo>
                  <a:cubicBezTo>
                    <a:pt x="28" y="9"/>
                    <a:pt x="26" y="10"/>
                    <a:pt x="26" y="13"/>
                  </a:cubicBezTo>
                  <a:cubicBezTo>
                    <a:pt x="16" y="13"/>
                    <a:pt x="12" y="11"/>
                    <a:pt x="6" y="6"/>
                  </a:cubicBezTo>
                  <a:cubicBezTo>
                    <a:pt x="4" y="4"/>
                    <a:pt x="4" y="1"/>
                    <a:pt x="0"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5" name="Google Shape;365;p3"/>
            <p:cNvSpPr/>
            <p:nvPr/>
          </p:nvSpPr>
          <p:spPr>
            <a:xfrm>
              <a:off x="7881818" y="760879"/>
              <a:ext cx="39222" cy="15409"/>
            </a:xfrm>
            <a:custGeom>
              <a:rect b="b" l="l" r="r" t="t"/>
              <a:pathLst>
                <a:path extrusionOk="0" h="7" w="19">
                  <a:moveTo>
                    <a:pt x="19" y="6"/>
                  </a:moveTo>
                  <a:cubicBezTo>
                    <a:pt x="16" y="7"/>
                    <a:pt x="5" y="6"/>
                    <a:pt x="0" y="4"/>
                  </a:cubicBezTo>
                  <a:cubicBezTo>
                    <a:pt x="1" y="1"/>
                    <a:pt x="6" y="3"/>
                    <a:pt x="6" y="0"/>
                  </a:cubicBezTo>
                  <a:cubicBezTo>
                    <a:pt x="10" y="2"/>
                    <a:pt x="19" y="0"/>
                    <a:pt x="19" y="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6" name="Google Shape;366;p3"/>
            <p:cNvSpPr/>
            <p:nvPr/>
          </p:nvSpPr>
          <p:spPr>
            <a:xfrm>
              <a:off x="4811304" y="846327"/>
              <a:ext cx="30817" cy="21012"/>
            </a:xfrm>
            <a:custGeom>
              <a:rect b="b" l="l" r="r" t="t"/>
              <a:pathLst>
                <a:path extrusionOk="0" h="10" w="15">
                  <a:moveTo>
                    <a:pt x="15" y="8"/>
                  </a:moveTo>
                  <a:cubicBezTo>
                    <a:pt x="6" y="10"/>
                    <a:pt x="8" y="2"/>
                    <a:pt x="0" y="4"/>
                  </a:cubicBezTo>
                  <a:cubicBezTo>
                    <a:pt x="3" y="0"/>
                    <a:pt x="15" y="2"/>
                    <a:pt x="15" y="8"/>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7" name="Google Shape;367;p3"/>
            <p:cNvSpPr/>
            <p:nvPr/>
          </p:nvSpPr>
          <p:spPr>
            <a:xfrm>
              <a:off x="4790291" y="867338"/>
              <a:ext cx="43425" cy="25214"/>
            </a:xfrm>
            <a:custGeom>
              <a:rect b="b" l="l" r="r" t="t"/>
              <a:pathLst>
                <a:path extrusionOk="0" h="12" w="21">
                  <a:moveTo>
                    <a:pt x="21" y="7"/>
                  </a:moveTo>
                  <a:cubicBezTo>
                    <a:pt x="19" y="12"/>
                    <a:pt x="5" y="12"/>
                    <a:pt x="3" y="7"/>
                  </a:cubicBezTo>
                  <a:cubicBezTo>
                    <a:pt x="0" y="0"/>
                    <a:pt x="9" y="6"/>
                    <a:pt x="8" y="1"/>
                  </a:cubicBezTo>
                  <a:cubicBezTo>
                    <a:pt x="12" y="4"/>
                    <a:pt x="16" y="6"/>
                    <a:pt x="21" y="7"/>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8" name="Google Shape;368;p3"/>
            <p:cNvSpPr/>
            <p:nvPr/>
          </p:nvSpPr>
          <p:spPr>
            <a:xfrm>
              <a:off x="6419400" y="885549"/>
              <a:ext cx="29417" cy="23814"/>
            </a:xfrm>
            <a:custGeom>
              <a:rect b="b" l="l" r="r" t="t"/>
              <a:pathLst>
                <a:path extrusionOk="0" h="11" w="14">
                  <a:moveTo>
                    <a:pt x="6" y="0"/>
                  </a:moveTo>
                  <a:cubicBezTo>
                    <a:pt x="11" y="0"/>
                    <a:pt x="13" y="2"/>
                    <a:pt x="14" y="7"/>
                  </a:cubicBezTo>
                  <a:cubicBezTo>
                    <a:pt x="9" y="7"/>
                    <a:pt x="5" y="7"/>
                    <a:pt x="4" y="11"/>
                  </a:cubicBezTo>
                  <a:cubicBezTo>
                    <a:pt x="0" y="11"/>
                    <a:pt x="3" y="4"/>
                    <a:pt x="2" y="2"/>
                  </a:cubicBezTo>
                  <a:cubicBezTo>
                    <a:pt x="5" y="2"/>
                    <a:pt x="6" y="1"/>
                    <a:pt x="6"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69" name="Google Shape;369;p3"/>
            <p:cNvSpPr/>
            <p:nvPr/>
          </p:nvSpPr>
          <p:spPr>
            <a:xfrm>
              <a:off x="3945620" y="900957"/>
              <a:ext cx="29417" cy="21012"/>
            </a:xfrm>
            <a:custGeom>
              <a:rect b="b" l="l" r="r" t="t"/>
              <a:pathLst>
                <a:path extrusionOk="0" h="10" w="14">
                  <a:moveTo>
                    <a:pt x="13" y="8"/>
                  </a:moveTo>
                  <a:cubicBezTo>
                    <a:pt x="7" y="7"/>
                    <a:pt x="5" y="9"/>
                    <a:pt x="0" y="10"/>
                  </a:cubicBezTo>
                  <a:cubicBezTo>
                    <a:pt x="1" y="6"/>
                    <a:pt x="14" y="0"/>
                    <a:pt x="13" y="8"/>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0" name="Google Shape;370;p3"/>
            <p:cNvSpPr/>
            <p:nvPr/>
          </p:nvSpPr>
          <p:spPr>
            <a:xfrm>
              <a:off x="4434494" y="917766"/>
              <a:ext cx="47627" cy="29417"/>
            </a:xfrm>
            <a:custGeom>
              <a:rect b="b" l="l" r="r" t="t"/>
              <a:pathLst>
                <a:path extrusionOk="0" h="14" w="23">
                  <a:moveTo>
                    <a:pt x="19" y="2"/>
                  </a:moveTo>
                  <a:cubicBezTo>
                    <a:pt x="21" y="4"/>
                    <a:pt x="23" y="11"/>
                    <a:pt x="21" y="13"/>
                  </a:cubicBezTo>
                  <a:cubicBezTo>
                    <a:pt x="13" y="12"/>
                    <a:pt x="4" y="14"/>
                    <a:pt x="2" y="9"/>
                  </a:cubicBezTo>
                  <a:cubicBezTo>
                    <a:pt x="0" y="3"/>
                    <a:pt x="8" y="8"/>
                    <a:pt x="6" y="2"/>
                  </a:cubicBezTo>
                  <a:cubicBezTo>
                    <a:pt x="11" y="0"/>
                    <a:pt x="19" y="5"/>
                    <a:pt x="19"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1" name="Google Shape;371;p3"/>
            <p:cNvSpPr/>
            <p:nvPr/>
          </p:nvSpPr>
          <p:spPr>
            <a:xfrm>
              <a:off x="4416282" y="999012"/>
              <a:ext cx="57433" cy="26615"/>
            </a:xfrm>
            <a:custGeom>
              <a:rect b="b" l="l" r="r" t="t"/>
              <a:pathLst>
                <a:path extrusionOk="0" h="13" w="28">
                  <a:moveTo>
                    <a:pt x="26" y="5"/>
                  </a:moveTo>
                  <a:cubicBezTo>
                    <a:pt x="28" y="11"/>
                    <a:pt x="21" y="9"/>
                    <a:pt x="19" y="9"/>
                  </a:cubicBezTo>
                  <a:cubicBezTo>
                    <a:pt x="18" y="9"/>
                    <a:pt x="13" y="13"/>
                    <a:pt x="11" y="11"/>
                  </a:cubicBezTo>
                  <a:cubicBezTo>
                    <a:pt x="10" y="9"/>
                    <a:pt x="6" y="10"/>
                    <a:pt x="4" y="9"/>
                  </a:cubicBezTo>
                  <a:cubicBezTo>
                    <a:pt x="0" y="4"/>
                    <a:pt x="12" y="6"/>
                    <a:pt x="5" y="4"/>
                  </a:cubicBezTo>
                  <a:cubicBezTo>
                    <a:pt x="6" y="1"/>
                    <a:pt x="11" y="3"/>
                    <a:pt x="11" y="0"/>
                  </a:cubicBezTo>
                  <a:cubicBezTo>
                    <a:pt x="16" y="1"/>
                    <a:pt x="22" y="2"/>
                    <a:pt x="26" y="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2" name="Google Shape;372;p3"/>
            <p:cNvSpPr/>
            <p:nvPr/>
          </p:nvSpPr>
          <p:spPr>
            <a:xfrm>
              <a:off x="4417683" y="1039635"/>
              <a:ext cx="26615" cy="12607"/>
            </a:xfrm>
            <a:custGeom>
              <a:rect b="b" l="l" r="r" t="t"/>
              <a:pathLst>
                <a:path extrusionOk="0" h="6" w="13">
                  <a:moveTo>
                    <a:pt x="10" y="6"/>
                  </a:moveTo>
                  <a:cubicBezTo>
                    <a:pt x="6" y="3"/>
                    <a:pt x="8" y="6"/>
                    <a:pt x="3" y="6"/>
                  </a:cubicBezTo>
                  <a:cubicBezTo>
                    <a:pt x="0" y="0"/>
                    <a:pt x="13" y="0"/>
                    <a:pt x="10" y="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3" name="Google Shape;373;p3"/>
            <p:cNvSpPr/>
            <p:nvPr/>
          </p:nvSpPr>
          <p:spPr>
            <a:xfrm>
              <a:off x="4330835" y="1059246"/>
              <a:ext cx="30817" cy="18211"/>
            </a:xfrm>
            <a:custGeom>
              <a:rect b="b" l="l" r="r" t="t"/>
              <a:pathLst>
                <a:path extrusionOk="0" h="9" w="15">
                  <a:moveTo>
                    <a:pt x="13" y="1"/>
                  </a:moveTo>
                  <a:cubicBezTo>
                    <a:pt x="13" y="3"/>
                    <a:pt x="13" y="4"/>
                    <a:pt x="15" y="4"/>
                  </a:cubicBezTo>
                  <a:cubicBezTo>
                    <a:pt x="15" y="8"/>
                    <a:pt x="9" y="5"/>
                    <a:pt x="7" y="6"/>
                  </a:cubicBezTo>
                  <a:cubicBezTo>
                    <a:pt x="5" y="9"/>
                    <a:pt x="7" y="6"/>
                    <a:pt x="0" y="6"/>
                  </a:cubicBezTo>
                  <a:cubicBezTo>
                    <a:pt x="3" y="3"/>
                    <a:pt x="6" y="0"/>
                    <a:pt x="13"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4" name="Google Shape;374;p3"/>
            <p:cNvSpPr/>
            <p:nvPr/>
          </p:nvSpPr>
          <p:spPr>
            <a:xfrm>
              <a:off x="4388266" y="1076055"/>
              <a:ext cx="12607" cy="18211"/>
            </a:xfrm>
            <a:custGeom>
              <a:rect b="b" l="l" r="r" t="t"/>
              <a:pathLst>
                <a:path extrusionOk="0" h="9" w="6">
                  <a:moveTo>
                    <a:pt x="2" y="0"/>
                  </a:moveTo>
                  <a:cubicBezTo>
                    <a:pt x="5" y="1"/>
                    <a:pt x="6" y="3"/>
                    <a:pt x="5" y="8"/>
                  </a:cubicBezTo>
                  <a:cubicBezTo>
                    <a:pt x="0" y="9"/>
                    <a:pt x="2" y="3"/>
                    <a:pt x="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5" name="Google Shape;375;p3"/>
            <p:cNvSpPr/>
            <p:nvPr/>
          </p:nvSpPr>
          <p:spPr>
            <a:xfrm>
              <a:off x="5499087" y="1237145"/>
              <a:ext cx="68639" cy="84047"/>
            </a:xfrm>
            <a:custGeom>
              <a:rect b="b" l="l" r="r" t="t"/>
              <a:pathLst>
                <a:path extrusionOk="0" h="40" w="33">
                  <a:moveTo>
                    <a:pt x="12" y="0"/>
                  </a:moveTo>
                  <a:cubicBezTo>
                    <a:pt x="14" y="0"/>
                    <a:pt x="14" y="1"/>
                    <a:pt x="14" y="2"/>
                  </a:cubicBezTo>
                  <a:cubicBezTo>
                    <a:pt x="14" y="5"/>
                    <a:pt x="22" y="0"/>
                    <a:pt x="27" y="2"/>
                  </a:cubicBezTo>
                  <a:cubicBezTo>
                    <a:pt x="28" y="5"/>
                    <a:pt x="29" y="6"/>
                    <a:pt x="32" y="6"/>
                  </a:cubicBezTo>
                  <a:cubicBezTo>
                    <a:pt x="33" y="8"/>
                    <a:pt x="32" y="9"/>
                    <a:pt x="31" y="10"/>
                  </a:cubicBezTo>
                  <a:cubicBezTo>
                    <a:pt x="31" y="11"/>
                    <a:pt x="28" y="11"/>
                    <a:pt x="27" y="12"/>
                  </a:cubicBezTo>
                  <a:cubicBezTo>
                    <a:pt x="27" y="16"/>
                    <a:pt x="30" y="17"/>
                    <a:pt x="31" y="21"/>
                  </a:cubicBezTo>
                  <a:cubicBezTo>
                    <a:pt x="31" y="24"/>
                    <a:pt x="28" y="26"/>
                    <a:pt x="29" y="30"/>
                  </a:cubicBezTo>
                  <a:cubicBezTo>
                    <a:pt x="26" y="30"/>
                    <a:pt x="23" y="30"/>
                    <a:pt x="19" y="30"/>
                  </a:cubicBezTo>
                  <a:cubicBezTo>
                    <a:pt x="17" y="30"/>
                    <a:pt x="19" y="34"/>
                    <a:pt x="18" y="36"/>
                  </a:cubicBezTo>
                  <a:cubicBezTo>
                    <a:pt x="17" y="37"/>
                    <a:pt x="12" y="36"/>
                    <a:pt x="14" y="40"/>
                  </a:cubicBezTo>
                  <a:cubicBezTo>
                    <a:pt x="10" y="40"/>
                    <a:pt x="6" y="40"/>
                    <a:pt x="3" y="40"/>
                  </a:cubicBezTo>
                  <a:cubicBezTo>
                    <a:pt x="4" y="36"/>
                    <a:pt x="0" y="27"/>
                    <a:pt x="6" y="28"/>
                  </a:cubicBezTo>
                  <a:cubicBezTo>
                    <a:pt x="7" y="23"/>
                    <a:pt x="3" y="25"/>
                    <a:pt x="6" y="21"/>
                  </a:cubicBezTo>
                  <a:cubicBezTo>
                    <a:pt x="8" y="15"/>
                    <a:pt x="1" y="17"/>
                    <a:pt x="3" y="12"/>
                  </a:cubicBezTo>
                  <a:cubicBezTo>
                    <a:pt x="7" y="11"/>
                    <a:pt x="8" y="13"/>
                    <a:pt x="10" y="13"/>
                  </a:cubicBezTo>
                  <a:cubicBezTo>
                    <a:pt x="14" y="13"/>
                    <a:pt x="11" y="4"/>
                    <a:pt x="1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6" name="Google Shape;376;p3"/>
            <p:cNvSpPr/>
            <p:nvPr/>
          </p:nvSpPr>
          <p:spPr>
            <a:xfrm>
              <a:off x="3054722" y="1241347"/>
              <a:ext cx="21012" cy="19611"/>
            </a:xfrm>
            <a:custGeom>
              <a:rect b="b" l="l" r="r" t="t"/>
              <a:pathLst>
                <a:path extrusionOk="0" h="9" w="10">
                  <a:moveTo>
                    <a:pt x="9" y="0"/>
                  </a:moveTo>
                  <a:cubicBezTo>
                    <a:pt x="10" y="3"/>
                    <a:pt x="8" y="3"/>
                    <a:pt x="7" y="4"/>
                  </a:cubicBezTo>
                  <a:cubicBezTo>
                    <a:pt x="5" y="7"/>
                    <a:pt x="4" y="9"/>
                    <a:pt x="0" y="6"/>
                  </a:cubicBezTo>
                  <a:cubicBezTo>
                    <a:pt x="1" y="2"/>
                    <a:pt x="5" y="1"/>
                    <a:pt x="9"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7" name="Google Shape;377;p3"/>
            <p:cNvSpPr/>
            <p:nvPr/>
          </p:nvSpPr>
          <p:spPr>
            <a:xfrm>
              <a:off x="3560405" y="1258157"/>
              <a:ext cx="25214" cy="37822"/>
            </a:xfrm>
            <a:custGeom>
              <a:rect b="b" l="l" r="r" t="t"/>
              <a:pathLst>
                <a:path extrusionOk="0" h="18" w="12">
                  <a:moveTo>
                    <a:pt x="3" y="0"/>
                  </a:moveTo>
                  <a:cubicBezTo>
                    <a:pt x="6" y="4"/>
                    <a:pt x="7" y="11"/>
                    <a:pt x="12" y="13"/>
                  </a:cubicBezTo>
                  <a:cubicBezTo>
                    <a:pt x="10" y="18"/>
                    <a:pt x="5" y="12"/>
                    <a:pt x="5" y="9"/>
                  </a:cubicBezTo>
                  <a:cubicBezTo>
                    <a:pt x="0" y="9"/>
                    <a:pt x="0" y="2"/>
                    <a:pt x="3"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8" name="Google Shape;378;p3"/>
            <p:cNvSpPr/>
            <p:nvPr/>
          </p:nvSpPr>
          <p:spPr>
            <a:xfrm>
              <a:off x="7900029" y="1241347"/>
              <a:ext cx="40623" cy="180701"/>
            </a:xfrm>
            <a:custGeom>
              <a:rect b="b" l="l" r="r" t="t"/>
              <a:pathLst>
                <a:path extrusionOk="0" h="87" w="19">
                  <a:moveTo>
                    <a:pt x="6" y="10"/>
                  </a:moveTo>
                  <a:cubicBezTo>
                    <a:pt x="14" y="0"/>
                    <a:pt x="7" y="20"/>
                    <a:pt x="10" y="23"/>
                  </a:cubicBezTo>
                  <a:cubicBezTo>
                    <a:pt x="13" y="25"/>
                    <a:pt x="8" y="26"/>
                    <a:pt x="12" y="30"/>
                  </a:cubicBezTo>
                  <a:cubicBezTo>
                    <a:pt x="14" y="33"/>
                    <a:pt x="12" y="33"/>
                    <a:pt x="12" y="36"/>
                  </a:cubicBezTo>
                  <a:cubicBezTo>
                    <a:pt x="12" y="38"/>
                    <a:pt x="15" y="43"/>
                    <a:pt x="14" y="51"/>
                  </a:cubicBezTo>
                  <a:cubicBezTo>
                    <a:pt x="13" y="55"/>
                    <a:pt x="16" y="56"/>
                    <a:pt x="19" y="58"/>
                  </a:cubicBezTo>
                  <a:cubicBezTo>
                    <a:pt x="19" y="62"/>
                    <a:pt x="14" y="62"/>
                    <a:pt x="12" y="60"/>
                  </a:cubicBezTo>
                  <a:cubicBezTo>
                    <a:pt x="11" y="65"/>
                    <a:pt x="11" y="73"/>
                    <a:pt x="12" y="73"/>
                  </a:cubicBezTo>
                  <a:cubicBezTo>
                    <a:pt x="12" y="73"/>
                    <a:pt x="8" y="73"/>
                    <a:pt x="8" y="73"/>
                  </a:cubicBezTo>
                  <a:cubicBezTo>
                    <a:pt x="8" y="77"/>
                    <a:pt x="13" y="78"/>
                    <a:pt x="12" y="86"/>
                  </a:cubicBezTo>
                  <a:cubicBezTo>
                    <a:pt x="6" y="84"/>
                    <a:pt x="7" y="87"/>
                    <a:pt x="2" y="84"/>
                  </a:cubicBezTo>
                  <a:cubicBezTo>
                    <a:pt x="6" y="79"/>
                    <a:pt x="2" y="78"/>
                    <a:pt x="4" y="73"/>
                  </a:cubicBezTo>
                  <a:cubicBezTo>
                    <a:pt x="4" y="70"/>
                    <a:pt x="3" y="68"/>
                    <a:pt x="1" y="67"/>
                  </a:cubicBezTo>
                  <a:cubicBezTo>
                    <a:pt x="2" y="63"/>
                    <a:pt x="6" y="55"/>
                    <a:pt x="4" y="45"/>
                  </a:cubicBezTo>
                  <a:cubicBezTo>
                    <a:pt x="4" y="41"/>
                    <a:pt x="1" y="39"/>
                    <a:pt x="1" y="36"/>
                  </a:cubicBezTo>
                  <a:cubicBezTo>
                    <a:pt x="0" y="30"/>
                    <a:pt x="5" y="26"/>
                    <a:pt x="1" y="23"/>
                  </a:cubicBezTo>
                  <a:cubicBezTo>
                    <a:pt x="2" y="20"/>
                    <a:pt x="3" y="18"/>
                    <a:pt x="6" y="17"/>
                  </a:cubicBezTo>
                  <a:cubicBezTo>
                    <a:pt x="6" y="14"/>
                    <a:pt x="6" y="12"/>
                    <a:pt x="8" y="11"/>
                  </a:cubicBezTo>
                  <a:cubicBezTo>
                    <a:pt x="8" y="10"/>
                    <a:pt x="7" y="10"/>
                    <a:pt x="6" y="1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79" name="Google Shape;379;p3"/>
            <p:cNvSpPr/>
            <p:nvPr/>
          </p:nvSpPr>
          <p:spPr>
            <a:xfrm>
              <a:off x="3023905" y="1260958"/>
              <a:ext cx="9806" cy="18211"/>
            </a:xfrm>
            <a:custGeom>
              <a:rect b="b" l="l" r="r" t="t"/>
              <a:pathLst>
                <a:path extrusionOk="0" h="9" w="5">
                  <a:moveTo>
                    <a:pt x="2" y="1"/>
                  </a:moveTo>
                  <a:cubicBezTo>
                    <a:pt x="5" y="0"/>
                    <a:pt x="4" y="9"/>
                    <a:pt x="0" y="6"/>
                  </a:cubicBezTo>
                  <a:cubicBezTo>
                    <a:pt x="0" y="5"/>
                    <a:pt x="0" y="4"/>
                    <a:pt x="0" y="2"/>
                  </a:cubicBezTo>
                  <a:cubicBezTo>
                    <a:pt x="1" y="3"/>
                    <a:pt x="1" y="2"/>
                    <a:pt x="2"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0" name="Google Shape;380;p3"/>
            <p:cNvSpPr/>
            <p:nvPr/>
          </p:nvSpPr>
          <p:spPr>
            <a:xfrm>
              <a:off x="4717451" y="1322593"/>
              <a:ext cx="116265" cy="98055"/>
            </a:xfrm>
            <a:custGeom>
              <a:rect b="b" l="l" r="r" t="t"/>
              <a:pathLst>
                <a:path extrusionOk="0" h="47" w="56">
                  <a:moveTo>
                    <a:pt x="25" y="0"/>
                  </a:moveTo>
                  <a:cubicBezTo>
                    <a:pt x="27" y="1"/>
                    <a:pt x="27" y="4"/>
                    <a:pt x="30" y="4"/>
                  </a:cubicBezTo>
                  <a:cubicBezTo>
                    <a:pt x="29" y="8"/>
                    <a:pt x="24" y="8"/>
                    <a:pt x="28" y="12"/>
                  </a:cubicBezTo>
                  <a:cubicBezTo>
                    <a:pt x="27" y="16"/>
                    <a:pt x="33" y="14"/>
                    <a:pt x="36" y="15"/>
                  </a:cubicBezTo>
                  <a:cubicBezTo>
                    <a:pt x="37" y="16"/>
                    <a:pt x="40" y="22"/>
                    <a:pt x="47" y="19"/>
                  </a:cubicBezTo>
                  <a:cubicBezTo>
                    <a:pt x="47" y="24"/>
                    <a:pt x="50" y="25"/>
                    <a:pt x="45" y="26"/>
                  </a:cubicBezTo>
                  <a:cubicBezTo>
                    <a:pt x="45" y="29"/>
                    <a:pt x="49" y="27"/>
                    <a:pt x="51" y="28"/>
                  </a:cubicBezTo>
                  <a:cubicBezTo>
                    <a:pt x="52" y="30"/>
                    <a:pt x="49" y="36"/>
                    <a:pt x="54" y="34"/>
                  </a:cubicBezTo>
                  <a:cubicBezTo>
                    <a:pt x="56" y="40"/>
                    <a:pt x="49" y="38"/>
                    <a:pt x="51" y="43"/>
                  </a:cubicBezTo>
                  <a:cubicBezTo>
                    <a:pt x="49" y="43"/>
                    <a:pt x="49" y="41"/>
                    <a:pt x="49" y="40"/>
                  </a:cubicBezTo>
                  <a:cubicBezTo>
                    <a:pt x="42" y="40"/>
                    <a:pt x="43" y="42"/>
                    <a:pt x="38" y="40"/>
                  </a:cubicBezTo>
                  <a:cubicBezTo>
                    <a:pt x="35" y="42"/>
                    <a:pt x="30" y="42"/>
                    <a:pt x="30" y="47"/>
                  </a:cubicBezTo>
                  <a:cubicBezTo>
                    <a:pt x="27" y="47"/>
                    <a:pt x="28" y="43"/>
                    <a:pt x="26" y="41"/>
                  </a:cubicBezTo>
                  <a:cubicBezTo>
                    <a:pt x="25" y="40"/>
                    <a:pt x="22" y="41"/>
                    <a:pt x="21" y="40"/>
                  </a:cubicBezTo>
                  <a:cubicBezTo>
                    <a:pt x="19" y="38"/>
                    <a:pt x="18" y="35"/>
                    <a:pt x="13" y="34"/>
                  </a:cubicBezTo>
                  <a:cubicBezTo>
                    <a:pt x="7" y="33"/>
                    <a:pt x="7" y="37"/>
                    <a:pt x="0" y="36"/>
                  </a:cubicBezTo>
                  <a:cubicBezTo>
                    <a:pt x="2" y="34"/>
                    <a:pt x="2" y="32"/>
                    <a:pt x="2" y="28"/>
                  </a:cubicBezTo>
                  <a:cubicBezTo>
                    <a:pt x="8" y="31"/>
                    <a:pt x="4" y="22"/>
                    <a:pt x="10" y="25"/>
                  </a:cubicBezTo>
                  <a:cubicBezTo>
                    <a:pt x="7" y="20"/>
                    <a:pt x="12" y="19"/>
                    <a:pt x="13" y="17"/>
                  </a:cubicBezTo>
                  <a:cubicBezTo>
                    <a:pt x="14" y="15"/>
                    <a:pt x="13" y="11"/>
                    <a:pt x="15" y="8"/>
                  </a:cubicBezTo>
                  <a:cubicBezTo>
                    <a:pt x="16" y="7"/>
                    <a:pt x="18" y="8"/>
                    <a:pt x="19" y="8"/>
                  </a:cubicBezTo>
                  <a:cubicBezTo>
                    <a:pt x="20" y="7"/>
                    <a:pt x="18" y="5"/>
                    <a:pt x="19" y="4"/>
                  </a:cubicBezTo>
                  <a:cubicBezTo>
                    <a:pt x="21" y="3"/>
                    <a:pt x="25" y="4"/>
                    <a:pt x="25"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1" name="Google Shape;381;p3"/>
            <p:cNvSpPr/>
            <p:nvPr/>
          </p:nvSpPr>
          <p:spPr>
            <a:xfrm>
              <a:off x="4654415" y="1353410"/>
              <a:ext cx="29417" cy="25214"/>
            </a:xfrm>
            <a:custGeom>
              <a:rect b="b" l="l" r="r" t="t"/>
              <a:pathLst>
                <a:path extrusionOk="0" h="12" w="14">
                  <a:moveTo>
                    <a:pt x="0" y="0"/>
                  </a:moveTo>
                  <a:cubicBezTo>
                    <a:pt x="7" y="0"/>
                    <a:pt x="7" y="6"/>
                    <a:pt x="14" y="6"/>
                  </a:cubicBezTo>
                  <a:cubicBezTo>
                    <a:pt x="12" y="12"/>
                    <a:pt x="1" y="6"/>
                    <a:pt x="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2" name="Google Shape;382;p3"/>
            <p:cNvSpPr/>
            <p:nvPr/>
          </p:nvSpPr>
          <p:spPr>
            <a:xfrm>
              <a:off x="7886021" y="1451465"/>
              <a:ext cx="81245" cy="58833"/>
            </a:xfrm>
            <a:custGeom>
              <a:rect b="b" l="l" r="r" t="t"/>
              <a:pathLst>
                <a:path extrusionOk="0" h="28" w="39">
                  <a:moveTo>
                    <a:pt x="11" y="0"/>
                  </a:moveTo>
                  <a:cubicBezTo>
                    <a:pt x="13" y="0"/>
                    <a:pt x="13" y="1"/>
                    <a:pt x="13" y="2"/>
                  </a:cubicBezTo>
                  <a:cubicBezTo>
                    <a:pt x="13" y="7"/>
                    <a:pt x="20" y="4"/>
                    <a:pt x="21" y="9"/>
                  </a:cubicBezTo>
                  <a:cubicBezTo>
                    <a:pt x="27" y="7"/>
                    <a:pt x="32" y="10"/>
                    <a:pt x="39" y="7"/>
                  </a:cubicBezTo>
                  <a:cubicBezTo>
                    <a:pt x="39" y="13"/>
                    <a:pt x="32" y="13"/>
                    <a:pt x="32" y="19"/>
                  </a:cubicBezTo>
                  <a:cubicBezTo>
                    <a:pt x="29" y="19"/>
                    <a:pt x="29" y="17"/>
                    <a:pt x="26" y="17"/>
                  </a:cubicBezTo>
                  <a:cubicBezTo>
                    <a:pt x="22" y="16"/>
                    <a:pt x="20" y="25"/>
                    <a:pt x="19" y="20"/>
                  </a:cubicBezTo>
                  <a:cubicBezTo>
                    <a:pt x="17" y="21"/>
                    <a:pt x="17" y="24"/>
                    <a:pt x="17" y="26"/>
                  </a:cubicBezTo>
                  <a:cubicBezTo>
                    <a:pt x="12" y="28"/>
                    <a:pt x="12" y="15"/>
                    <a:pt x="8" y="22"/>
                  </a:cubicBezTo>
                  <a:cubicBezTo>
                    <a:pt x="0" y="17"/>
                    <a:pt x="6" y="3"/>
                    <a:pt x="11"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3" name="Google Shape;383;p3"/>
            <p:cNvSpPr/>
            <p:nvPr/>
          </p:nvSpPr>
          <p:spPr>
            <a:xfrm>
              <a:off x="7743141" y="1520103"/>
              <a:ext cx="156888" cy="137277"/>
            </a:xfrm>
            <a:custGeom>
              <a:rect b="b" l="l" r="r" t="t"/>
              <a:pathLst>
                <a:path extrusionOk="0" h="66" w="76">
                  <a:moveTo>
                    <a:pt x="67" y="0"/>
                  </a:moveTo>
                  <a:cubicBezTo>
                    <a:pt x="70" y="0"/>
                    <a:pt x="70" y="2"/>
                    <a:pt x="73" y="2"/>
                  </a:cubicBezTo>
                  <a:cubicBezTo>
                    <a:pt x="73" y="16"/>
                    <a:pt x="76" y="22"/>
                    <a:pt x="73" y="30"/>
                  </a:cubicBezTo>
                  <a:cubicBezTo>
                    <a:pt x="71" y="30"/>
                    <a:pt x="71" y="28"/>
                    <a:pt x="71" y="27"/>
                  </a:cubicBezTo>
                  <a:cubicBezTo>
                    <a:pt x="66" y="28"/>
                    <a:pt x="71" y="34"/>
                    <a:pt x="71" y="38"/>
                  </a:cubicBezTo>
                  <a:cubicBezTo>
                    <a:pt x="69" y="37"/>
                    <a:pt x="69" y="36"/>
                    <a:pt x="67" y="36"/>
                  </a:cubicBezTo>
                  <a:cubicBezTo>
                    <a:pt x="67" y="42"/>
                    <a:pt x="67" y="48"/>
                    <a:pt x="67" y="55"/>
                  </a:cubicBezTo>
                  <a:cubicBezTo>
                    <a:pt x="66" y="54"/>
                    <a:pt x="65" y="53"/>
                    <a:pt x="64" y="53"/>
                  </a:cubicBezTo>
                  <a:cubicBezTo>
                    <a:pt x="60" y="51"/>
                    <a:pt x="59" y="56"/>
                    <a:pt x="58" y="56"/>
                  </a:cubicBezTo>
                  <a:cubicBezTo>
                    <a:pt x="57" y="57"/>
                    <a:pt x="56" y="55"/>
                    <a:pt x="54" y="55"/>
                  </a:cubicBezTo>
                  <a:cubicBezTo>
                    <a:pt x="54" y="54"/>
                    <a:pt x="49" y="56"/>
                    <a:pt x="47" y="56"/>
                  </a:cubicBezTo>
                  <a:cubicBezTo>
                    <a:pt x="46" y="57"/>
                    <a:pt x="42" y="59"/>
                    <a:pt x="37" y="58"/>
                  </a:cubicBezTo>
                  <a:cubicBezTo>
                    <a:pt x="34" y="58"/>
                    <a:pt x="36" y="65"/>
                    <a:pt x="34" y="66"/>
                  </a:cubicBezTo>
                  <a:cubicBezTo>
                    <a:pt x="30" y="64"/>
                    <a:pt x="26" y="62"/>
                    <a:pt x="26" y="56"/>
                  </a:cubicBezTo>
                  <a:cubicBezTo>
                    <a:pt x="23" y="54"/>
                    <a:pt x="23" y="60"/>
                    <a:pt x="23" y="60"/>
                  </a:cubicBezTo>
                  <a:cubicBezTo>
                    <a:pt x="20" y="61"/>
                    <a:pt x="19" y="58"/>
                    <a:pt x="19" y="58"/>
                  </a:cubicBezTo>
                  <a:cubicBezTo>
                    <a:pt x="12" y="59"/>
                    <a:pt x="5" y="65"/>
                    <a:pt x="0" y="62"/>
                  </a:cubicBezTo>
                  <a:cubicBezTo>
                    <a:pt x="2" y="60"/>
                    <a:pt x="2" y="58"/>
                    <a:pt x="2" y="55"/>
                  </a:cubicBezTo>
                  <a:cubicBezTo>
                    <a:pt x="4" y="53"/>
                    <a:pt x="6" y="56"/>
                    <a:pt x="6" y="56"/>
                  </a:cubicBezTo>
                  <a:cubicBezTo>
                    <a:pt x="8" y="56"/>
                    <a:pt x="7" y="53"/>
                    <a:pt x="8" y="53"/>
                  </a:cubicBezTo>
                  <a:cubicBezTo>
                    <a:pt x="14" y="52"/>
                    <a:pt x="26" y="54"/>
                    <a:pt x="34" y="51"/>
                  </a:cubicBezTo>
                  <a:cubicBezTo>
                    <a:pt x="31" y="42"/>
                    <a:pt x="39" y="45"/>
                    <a:pt x="37" y="38"/>
                  </a:cubicBezTo>
                  <a:cubicBezTo>
                    <a:pt x="41" y="40"/>
                    <a:pt x="42" y="39"/>
                    <a:pt x="41" y="34"/>
                  </a:cubicBezTo>
                  <a:cubicBezTo>
                    <a:pt x="45" y="38"/>
                    <a:pt x="49" y="31"/>
                    <a:pt x="52" y="36"/>
                  </a:cubicBezTo>
                  <a:cubicBezTo>
                    <a:pt x="53" y="35"/>
                    <a:pt x="51" y="29"/>
                    <a:pt x="52" y="28"/>
                  </a:cubicBezTo>
                  <a:cubicBezTo>
                    <a:pt x="54" y="27"/>
                    <a:pt x="54" y="32"/>
                    <a:pt x="54" y="32"/>
                  </a:cubicBezTo>
                  <a:cubicBezTo>
                    <a:pt x="56" y="33"/>
                    <a:pt x="60" y="31"/>
                    <a:pt x="56" y="23"/>
                  </a:cubicBezTo>
                  <a:cubicBezTo>
                    <a:pt x="63" y="21"/>
                    <a:pt x="59" y="13"/>
                    <a:pt x="62" y="8"/>
                  </a:cubicBezTo>
                  <a:cubicBezTo>
                    <a:pt x="63" y="5"/>
                    <a:pt x="70" y="5"/>
                    <a:pt x="67"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4" name="Google Shape;384;p3"/>
            <p:cNvSpPr/>
            <p:nvPr/>
          </p:nvSpPr>
          <p:spPr>
            <a:xfrm>
              <a:off x="5794652" y="1528507"/>
              <a:ext cx="28016" cy="30817"/>
            </a:xfrm>
            <a:custGeom>
              <a:rect b="b" l="l" r="r" t="t"/>
              <a:pathLst>
                <a:path extrusionOk="0" h="15" w="13">
                  <a:moveTo>
                    <a:pt x="4" y="0"/>
                  </a:moveTo>
                  <a:cubicBezTo>
                    <a:pt x="13" y="0"/>
                    <a:pt x="10" y="15"/>
                    <a:pt x="0" y="13"/>
                  </a:cubicBezTo>
                  <a:cubicBezTo>
                    <a:pt x="4" y="12"/>
                    <a:pt x="0" y="1"/>
                    <a:pt x="4"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5" name="Google Shape;385;p3"/>
            <p:cNvSpPr/>
            <p:nvPr/>
          </p:nvSpPr>
          <p:spPr>
            <a:xfrm>
              <a:off x="5861890" y="1571932"/>
              <a:ext cx="39222" cy="29417"/>
            </a:xfrm>
            <a:custGeom>
              <a:rect b="b" l="l" r="r" t="t"/>
              <a:pathLst>
                <a:path extrusionOk="0" h="14" w="19">
                  <a:moveTo>
                    <a:pt x="15" y="3"/>
                  </a:moveTo>
                  <a:cubicBezTo>
                    <a:pt x="18" y="5"/>
                    <a:pt x="19" y="8"/>
                    <a:pt x="19" y="13"/>
                  </a:cubicBezTo>
                  <a:cubicBezTo>
                    <a:pt x="17" y="12"/>
                    <a:pt x="11" y="14"/>
                    <a:pt x="9" y="13"/>
                  </a:cubicBezTo>
                  <a:cubicBezTo>
                    <a:pt x="9" y="13"/>
                    <a:pt x="10" y="11"/>
                    <a:pt x="9" y="11"/>
                  </a:cubicBezTo>
                  <a:cubicBezTo>
                    <a:pt x="7" y="10"/>
                    <a:pt x="2" y="12"/>
                    <a:pt x="2" y="9"/>
                  </a:cubicBezTo>
                  <a:cubicBezTo>
                    <a:pt x="0" y="0"/>
                    <a:pt x="15" y="9"/>
                    <a:pt x="15"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6" name="Google Shape;386;p3"/>
            <p:cNvSpPr/>
            <p:nvPr/>
          </p:nvSpPr>
          <p:spPr>
            <a:xfrm>
              <a:off x="6175665" y="1627963"/>
              <a:ext cx="29417" cy="15409"/>
            </a:xfrm>
            <a:custGeom>
              <a:rect b="b" l="l" r="r" t="t"/>
              <a:pathLst>
                <a:path extrusionOk="0" h="7" w="14">
                  <a:moveTo>
                    <a:pt x="0" y="6"/>
                  </a:moveTo>
                  <a:cubicBezTo>
                    <a:pt x="0" y="1"/>
                    <a:pt x="3" y="0"/>
                    <a:pt x="8" y="1"/>
                  </a:cubicBezTo>
                  <a:cubicBezTo>
                    <a:pt x="14" y="0"/>
                    <a:pt x="10" y="4"/>
                    <a:pt x="6" y="3"/>
                  </a:cubicBezTo>
                  <a:cubicBezTo>
                    <a:pt x="4" y="4"/>
                    <a:pt x="4" y="7"/>
                    <a:pt x="0" y="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7" name="Google Shape;387;p3"/>
            <p:cNvSpPr/>
            <p:nvPr/>
          </p:nvSpPr>
          <p:spPr>
            <a:xfrm>
              <a:off x="7757148" y="1651776"/>
              <a:ext cx="29417" cy="18211"/>
            </a:xfrm>
            <a:custGeom>
              <a:rect b="b" l="l" r="r" t="t"/>
              <a:pathLst>
                <a:path extrusionOk="0" h="9" w="14">
                  <a:moveTo>
                    <a:pt x="12" y="1"/>
                  </a:moveTo>
                  <a:cubicBezTo>
                    <a:pt x="14" y="7"/>
                    <a:pt x="6" y="2"/>
                    <a:pt x="8" y="8"/>
                  </a:cubicBezTo>
                  <a:cubicBezTo>
                    <a:pt x="3" y="9"/>
                    <a:pt x="0" y="8"/>
                    <a:pt x="1" y="3"/>
                  </a:cubicBezTo>
                  <a:cubicBezTo>
                    <a:pt x="5" y="8"/>
                    <a:pt x="6" y="0"/>
                    <a:pt x="12"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8" name="Google Shape;388;p3"/>
            <p:cNvSpPr/>
            <p:nvPr/>
          </p:nvSpPr>
          <p:spPr>
            <a:xfrm>
              <a:off x="7706721" y="1653177"/>
              <a:ext cx="42023" cy="43425"/>
            </a:xfrm>
            <a:custGeom>
              <a:rect b="b" l="l" r="r" t="t"/>
              <a:pathLst>
                <a:path extrusionOk="0" h="21" w="20">
                  <a:moveTo>
                    <a:pt x="17" y="4"/>
                  </a:moveTo>
                  <a:cubicBezTo>
                    <a:pt x="20" y="9"/>
                    <a:pt x="12" y="14"/>
                    <a:pt x="17" y="17"/>
                  </a:cubicBezTo>
                  <a:cubicBezTo>
                    <a:pt x="17" y="21"/>
                    <a:pt x="9" y="17"/>
                    <a:pt x="6" y="18"/>
                  </a:cubicBezTo>
                  <a:cubicBezTo>
                    <a:pt x="6" y="11"/>
                    <a:pt x="7" y="8"/>
                    <a:pt x="0" y="11"/>
                  </a:cubicBezTo>
                  <a:cubicBezTo>
                    <a:pt x="0" y="2"/>
                    <a:pt x="10" y="0"/>
                    <a:pt x="17"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89" name="Google Shape;389;p3"/>
            <p:cNvSpPr/>
            <p:nvPr/>
          </p:nvSpPr>
          <p:spPr>
            <a:xfrm>
              <a:off x="7561039" y="1807263"/>
              <a:ext cx="25214" cy="39222"/>
            </a:xfrm>
            <a:custGeom>
              <a:rect b="b" l="l" r="r" t="t"/>
              <a:pathLst>
                <a:path extrusionOk="0" h="19" w="12">
                  <a:moveTo>
                    <a:pt x="11" y="8"/>
                  </a:moveTo>
                  <a:cubicBezTo>
                    <a:pt x="11" y="13"/>
                    <a:pt x="4" y="11"/>
                    <a:pt x="7" y="19"/>
                  </a:cubicBezTo>
                  <a:cubicBezTo>
                    <a:pt x="5" y="19"/>
                    <a:pt x="2" y="19"/>
                    <a:pt x="0" y="19"/>
                  </a:cubicBezTo>
                  <a:cubicBezTo>
                    <a:pt x="0" y="16"/>
                    <a:pt x="6" y="9"/>
                    <a:pt x="1" y="6"/>
                  </a:cubicBezTo>
                  <a:cubicBezTo>
                    <a:pt x="3" y="2"/>
                    <a:pt x="12" y="0"/>
                    <a:pt x="11" y="8"/>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0" name="Google Shape;390;p3"/>
            <p:cNvSpPr/>
            <p:nvPr/>
          </p:nvSpPr>
          <p:spPr>
            <a:xfrm>
              <a:off x="3912001" y="1825473"/>
              <a:ext cx="16809" cy="12607"/>
            </a:xfrm>
            <a:custGeom>
              <a:rect b="b" l="l" r="r" t="t"/>
              <a:pathLst>
                <a:path extrusionOk="0" h="6" w="8">
                  <a:moveTo>
                    <a:pt x="0" y="3"/>
                  </a:moveTo>
                  <a:cubicBezTo>
                    <a:pt x="0" y="0"/>
                    <a:pt x="4" y="1"/>
                    <a:pt x="7" y="1"/>
                  </a:cubicBezTo>
                  <a:cubicBezTo>
                    <a:pt x="8" y="4"/>
                    <a:pt x="5" y="4"/>
                    <a:pt x="5" y="6"/>
                  </a:cubicBezTo>
                  <a:cubicBezTo>
                    <a:pt x="4" y="6"/>
                    <a:pt x="3" y="6"/>
                    <a:pt x="1" y="6"/>
                  </a:cubicBezTo>
                  <a:cubicBezTo>
                    <a:pt x="2" y="4"/>
                    <a:pt x="1" y="3"/>
                    <a:pt x="0"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1" name="Google Shape;391;p3"/>
            <p:cNvSpPr/>
            <p:nvPr/>
          </p:nvSpPr>
          <p:spPr>
            <a:xfrm>
              <a:off x="4322430" y="1838081"/>
              <a:ext cx="158289" cy="63036"/>
            </a:xfrm>
            <a:custGeom>
              <a:rect b="b" l="l" r="r" t="t"/>
              <a:pathLst>
                <a:path extrusionOk="0" h="30" w="76">
                  <a:moveTo>
                    <a:pt x="75" y="21"/>
                  </a:moveTo>
                  <a:cubicBezTo>
                    <a:pt x="76" y="30"/>
                    <a:pt x="59" y="20"/>
                    <a:pt x="58" y="26"/>
                  </a:cubicBezTo>
                  <a:cubicBezTo>
                    <a:pt x="54" y="26"/>
                    <a:pt x="57" y="18"/>
                    <a:pt x="54" y="17"/>
                  </a:cubicBezTo>
                  <a:cubicBezTo>
                    <a:pt x="48" y="15"/>
                    <a:pt x="41" y="15"/>
                    <a:pt x="34" y="13"/>
                  </a:cubicBezTo>
                  <a:cubicBezTo>
                    <a:pt x="33" y="12"/>
                    <a:pt x="32" y="10"/>
                    <a:pt x="32" y="8"/>
                  </a:cubicBezTo>
                  <a:cubicBezTo>
                    <a:pt x="24" y="8"/>
                    <a:pt x="19" y="7"/>
                    <a:pt x="13" y="8"/>
                  </a:cubicBezTo>
                  <a:cubicBezTo>
                    <a:pt x="9" y="8"/>
                    <a:pt x="5" y="13"/>
                    <a:pt x="0" y="11"/>
                  </a:cubicBezTo>
                  <a:cubicBezTo>
                    <a:pt x="0" y="6"/>
                    <a:pt x="8" y="8"/>
                    <a:pt x="8" y="2"/>
                  </a:cubicBezTo>
                  <a:cubicBezTo>
                    <a:pt x="13" y="1"/>
                    <a:pt x="22" y="4"/>
                    <a:pt x="24" y="0"/>
                  </a:cubicBezTo>
                  <a:cubicBezTo>
                    <a:pt x="33" y="2"/>
                    <a:pt x="22" y="2"/>
                    <a:pt x="30" y="4"/>
                  </a:cubicBezTo>
                  <a:cubicBezTo>
                    <a:pt x="30" y="4"/>
                    <a:pt x="35" y="6"/>
                    <a:pt x="36" y="6"/>
                  </a:cubicBezTo>
                  <a:cubicBezTo>
                    <a:pt x="37" y="8"/>
                    <a:pt x="43" y="8"/>
                    <a:pt x="50" y="8"/>
                  </a:cubicBezTo>
                  <a:cubicBezTo>
                    <a:pt x="49" y="14"/>
                    <a:pt x="60" y="9"/>
                    <a:pt x="56" y="17"/>
                  </a:cubicBezTo>
                  <a:cubicBezTo>
                    <a:pt x="59" y="15"/>
                    <a:pt x="61" y="15"/>
                    <a:pt x="62" y="19"/>
                  </a:cubicBezTo>
                  <a:cubicBezTo>
                    <a:pt x="66" y="20"/>
                    <a:pt x="74" y="17"/>
                    <a:pt x="75" y="2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2" name="Google Shape;392;p3"/>
            <p:cNvSpPr/>
            <p:nvPr/>
          </p:nvSpPr>
          <p:spPr>
            <a:xfrm>
              <a:off x="4508734" y="1892711"/>
              <a:ext cx="64436" cy="35020"/>
            </a:xfrm>
            <a:custGeom>
              <a:rect b="b" l="l" r="r" t="t"/>
              <a:pathLst>
                <a:path extrusionOk="0" h="17" w="31">
                  <a:moveTo>
                    <a:pt x="1" y="0"/>
                  </a:moveTo>
                  <a:cubicBezTo>
                    <a:pt x="5" y="3"/>
                    <a:pt x="12" y="1"/>
                    <a:pt x="16" y="2"/>
                  </a:cubicBezTo>
                  <a:cubicBezTo>
                    <a:pt x="17" y="2"/>
                    <a:pt x="22" y="9"/>
                    <a:pt x="24" y="4"/>
                  </a:cubicBezTo>
                  <a:cubicBezTo>
                    <a:pt x="27" y="5"/>
                    <a:pt x="25" y="10"/>
                    <a:pt x="31" y="8"/>
                  </a:cubicBezTo>
                  <a:cubicBezTo>
                    <a:pt x="31" y="17"/>
                    <a:pt x="11" y="13"/>
                    <a:pt x="5" y="12"/>
                  </a:cubicBezTo>
                  <a:cubicBezTo>
                    <a:pt x="4" y="10"/>
                    <a:pt x="9" y="10"/>
                    <a:pt x="9" y="10"/>
                  </a:cubicBezTo>
                  <a:cubicBezTo>
                    <a:pt x="9" y="7"/>
                    <a:pt x="0" y="7"/>
                    <a:pt x="1"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3" name="Google Shape;393;p3"/>
            <p:cNvSpPr/>
            <p:nvPr/>
          </p:nvSpPr>
          <p:spPr>
            <a:xfrm>
              <a:off x="7378938" y="1896914"/>
              <a:ext cx="30817" cy="22413"/>
            </a:xfrm>
            <a:custGeom>
              <a:rect b="b" l="l" r="r" t="t"/>
              <a:pathLst>
                <a:path extrusionOk="0" h="11" w="15">
                  <a:moveTo>
                    <a:pt x="13" y="0"/>
                  </a:moveTo>
                  <a:cubicBezTo>
                    <a:pt x="15" y="7"/>
                    <a:pt x="8" y="6"/>
                    <a:pt x="9" y="11"/>
                  </a:cubicBezTo>
                  <a:cubicBezTo>
                    <a:pt x="5" y="10"/>
                    <a:pt x="0" y="10"/>
                    <a:pt x="0" y="4"/>
                  </a:cubicBezTo>
                  <a:cubicBezTo>
                    <a:pt x="3" y="5"/>
                    <a:pt x="3" y="2"/>
                    <a:pt x="4" y="0"/>
                  </a:cubicBezTo>
                  <a:cubicBezTo>
                    <a:pt x="7" y="0"/>
                    <a:pt x="10" y="0"/>
                    <a:pt x="13"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4" name="Google Shape;394;p3"/>
            <p:cNvSpPr/>
            <p:nvPr/>
          </p:nvSpPr>
          <p:spPr>
            <a:xfrm>
              <a:off x="4484921" y="1905318"/>
              <a:ext cx="23814" cy="18211"/>
            </a:xfrm>
            <a:custGeom>
              <a:rect b="b" l="l" r="r" t="t"/>
              <a:pathLst>
                <a:path extrusionOk="0" h="9" w="12">
                  <a:moveTo>
                    <a:pt x="10" y="9"/>
                  </a:moveTo>
                  <a:cubicBezTo>
                    <a:pt x="8" y="8"/>
                    <a:pt x="5" y="7"/>
                    <a:pt x="0" y="7"/>
                  </a:cubicBezTo>
                  <a:cubicBezTo>
                    <a:pt x="1" y="4"/>
                    <a:pt x="12" y="0"/>
                    <a:pt x="10" y="9"/>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5" name="Google Shape;395;p3"/>
            <p:cNvSpPr/>
            <p:nvPr/>
          </p:nvSpPr>
          <p:spPr>
            <a:xfrm>
              <a:off x="4420485" y="1910921"/>
              <a:ext cx="30817" cy="19611"/>
            </a:xfrm>
            <a:custGeom>
              <a:rect b="b" l="l" r="r" t="t"/>
              <a:pathLst>
                <a:path extrusionOk="0" h="9" w="15">
                  <a:moveTo>
                    <a:pt x="2" y="3"/>
                  </a:moveTo>
                  <a:cubicBezTo>
                    <a:pt x="5" y="4"/>
                    <a:pt x="15" y="0"/>
                    <a:pt x="13" y="6"/>
                  </a:cubicBezTo>
                  <a:cubicBezTo>
                    <a:pt x="9" y="5"/>
                    <a:pt x="0" y="9"/>
                    <a:pt x="2"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6" name="Google Shape;396;p3"/>
            <p:cNvSpPr/>
            <p:nvPr/>
          </p:nvSpPr>
          <p:spPr>
            <a:xfrm>
              <a:off x="7551233" y="1919326"/>
              <a:ext cx="43425" cy="77043"/>
            </a:xfrm>
            <a:custGeom>
              <a:rect b="b" l="l" r="r" t="t"/>
              <a:pathLst>
                <a:path extrusionOk="0" h="37" w="21">
                  <a:moveTo>
                    <a:pt x="10" y="0"/>
                  </a:moveTo>
                  <a:cubicBezTo>
                    <a:pt x="13" y="0"/>
                    <a:pt x="15" y="0"/>
                    <a:pt x="18" y="0"/>
                  </a:cubicBezTo>
                  <a:cubicBezTo>
                    <a:pt x="20" y="4"/>
                    <a:pt x="20" y="9"/>
                    <a:pt x="21" y="13"/>
                  </a:cubicBezTo>
                  <a:cubicBezTo>
                    <a:pt x="18" y="14"/>
                    <a:pt x="20" y="20"/>
                    <a:pt x="16" y="19"/>
                  </a:cubicBezTo>
                  <a:cubicBezTo>
                    <a:pt x="16" y="22"/>
                    <a:pt x="16" y="24"/>
                    <a:pt x="14" y="25"/>
                  </a:cubicBezTo>
                  <a:cubicBezTo>
                    <a:pt x="13" y="27"/>
                    <a:pt x="16" y="34"/>
                    <a:pt x="12" y="34"/>
                  </a:cubicBezTo>
                  <a:cubicBezTo>
                    <a:pt x="6" y="37"/>
                    <a:pt x="11" y="29"/>
                    <a:pt x="6" y="28"/>
                  </a:cubicBezTo>
                  <a:cubicBezTo>
                    <a:pt x="4" y="28"/>
                    <a:pt x="3" y="23"/>
                    <a:pt x="1" y="21"/>
                  </a:cubicBezTo>
                  <a:cubicBezTo>
                    <a:pt x="0" y="16"/>
                    <a:pt x="7" y="17"/>
                    <a:pt x="5" y="10"/>
                  </a:cubicBezTo>
                  <a:cubicBezTo>
                    <a:pt x="9" y="14"/>
                    <a:pt x="9" y="5"/>
                    <a:pt x="1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7" name="Google Shape;397;p3"/>
            <p:cNvSpPr/>
            <p:nvPr/>
          </p:nvSpPr>
          <p:spPr>
            <a:xfrm>
              <a:off x="7594658" y="1983762"/>
              <a:ext cx="58833" cy="60234"/>
            </a:xfrm>
            <a:custGeom>
              <a:rect b="b" l="l" r="r" t="t"/>
              <a:pathLst>
                <a:path extrusionOk="0" h="29" w="28">
                  <a:moveTo>
                    <a:pt x="15" y="3"/>
                  </a:moveTo>
                  <a:cubicBezTo>
                    <a:pt x="10" y="9"/>
                    <a:pt x="20" y="7"/>
                    <a:pt x="21" y="9"/>
                  </a:cubicBezTo>
                  <a:cubicBezTo>
                    <a:pt x="22" y="10"/>
                    <a:pt x="19" y="10"/>
                    <a:pt x="19" y="10"/>
                  </a:cubicBezTo>
                  <a:cubicBezTo>
                    <a:pt x="19" y="11"/>
                    <a:pt x="21" y="14"/>
                    <a:pt x="21" y="14"/>
                  </a:cubicBezTo>
                  <a:cubicBezTo>
                    <a:pt x="23" y="18"/>
                    <a:pt x="28" y="18"/>
                    <a:pt x="28" y="23"/>
                  </a:cubicBezTo>
                  <a:cubicBezTo>
                    <a:pt x="24" y="23"/>
                    <a:pt x="25" y="26"/>
                    <a:pt x="25" y="29"/>
                  </a:cubicBezTo>
                  <a:cubicBezTo>
                    <a:pt x="23" y="28"/>
                    <a:pt x="19" y="26"/>
                    <a:pt x="19" y="29"/>
                  </a:cubicBezTo>
                  <a:cubicBezTo>
                    <a:pt x="14" y="28"/>
                    <a:pt x="15" y="21"/>
                    <a:pt x="10" y="20"/>
                  </a:cubicBezTo>
                  <a:cubicBezTo>
                    <a:pt x="10" y="18"/>
                    <a:pt x="13" y="18"/>
                    <a:pt x="13" y="16"/>
                  </a:cubicBezTo>
                  <a:cubicBezTo>
                    <a:pt x="9" y="13"/>
                    <a:pt x="6" y="7"/>
                    <a:pt x="0" y="5"/>
                  </a:cubicBezTo>
                  <a:cubicBezTo>
                    <a:pt x="5" y="0"/>
                    <a:pt x="9" y="2"/>
                    <a:pt x="15"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8" name="Google Shape;398;p3"/>
            <p:cNvSpPr/>
            <p:nvPr/>
          </p:nvSpPr>
          <p:spPr>
            <a:xfrm>
              <a:off x="7572246" y="2008976"/>
              <a:ext cx="12607" cy="8405"/>
            </a:xfrm>
            <a:custGeom>
              <a:rect b="b" l="l" r="r" t="t"/>
              <a:pathLst>
                <a:path extrusionOk="0" h="4" w="6">
                  <a:moveTo>
                    <a:pt x="0" y="0"/>
                  </a:moveTo>
                  <a:cubicBezTo>
                    <a:pt x="2" y="0"/>
                    <a:pt x="4" y="0"/>
                    <a:pt x="6" y="0"/>
                  </a:cubicBezTo>
                  <a:cubicBezTo>
                    <a:pt x="6" y="2"/>
                    <a:pt x="6" y="3"/>
                    <a:pt x="6" y="4"/>
                  </a:cubicBezTo>
                  <a:cubicBezTo>
                    <a:pt x="4" y="4"/>
                    <a:pt x="2" y="4"/>
                    <a:pt x="0" y="4"/>
                  </a:cubicBezTo>
                  <a:cubicBezTo>
                    <a:pt x="0" y="3"/>
                    <a:pt x="0" y="2"/>
                    <a:pt x="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399" name="Google Shape;399;p3"/>
            <p:cNvSpPr/>
            <p:nvPr/>
          </p:nvSpPr>
          <p:spPr>
            <a:xfrm>
              <a:off x="7590455" y="2018781"/>
              <a:ext cx="33619" cy="50428"/>
            </a:xfrm>
            <a:custGeom>
              <a:rect b="b" l="l" r="r" t="t"/>
              <a:pathLst>
                <a:path extrusionOk="0" h="24" w="16">
                  <a:moveTo>
                    <a:pt x="15" y="20"/>
                  </a:moveTo>
                  <a:cubicBezTo>
                    <a:pt x="16" y="24"/>
                    <a:pt x="9" y="20"/>
                    <a:pt x="6" y="21"/>
                  </a:cubicBezTo>
                  <a:cubicBezTo>
                    <a:pt x="6" y="16"/>
                    <a:pt x="8" y="10"/>
                    <a:pt x="0" y="12"/>
                  </a:cubicBezTo>
                  <a:cubicBezTo>
                    <a:pt x="7" y="0"/>
                    <a:pt x="7" y="21"/>
                    <a:pt x="15" y="2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0" name="Google Shape;400;p3"/>
            <p:cNvSpPr/>
            <p:nvPr/>
          </p:nvSpPr>
          <p:spPr>
            <a:xfrm>
              <a:off x="6922283" y="2060805"/>
              <a:ext cx="33619" cy="56031"/>
            </a:xfrm>
            <a:custGeom>
              <a:rect b="b" l="l" r="r" t="t"/>
              <a:pathLst>
                <a:path extrusionOk="0" h="27" w="16">
                  <a:moveTo>
                    <a:pt x="3" y="1"/>
                  </a:moveTo>
                  <a:cubicBezTo>
                    <a:pt x="6" y="0"/>
                    <a:pt x="7" y="5"/>
                    <a:pt x="8" y="7"/>
                  </a:cubicBezTo>
                  <a:cubicBezTo>
                    <a:pt x="9" y="8"/>
                    <a:pt x="10" y="7"/>
                    <a:pt x="10" y="9"/>
                  </a:cubicBezTo>
                  <a:cubicBezTo>
                    <a:pt x="10" y="11"/>
                    <a:pt x="13" y="11"/>
                    <a:pt x="14" y="13"/>
                  </a:cubicBezTo>
                  <a:cubicBezTo>
                    <a:pt x="15" y="15"/>
                    <a:pt x="12" y="14"/>
                    <a:pt x="12" y="14"/>
                  </a:cubicBezTo>
                  <a:cubicBezTo>
                    <a:pt x="12" y="16"/>
                    <a:pt x="16" y="18"/>
                    <a:pt x="14" y="24"/>
                  </a:cubicBezTo>
                  <a:cubicBezTo>
                    <a:pt x="11" y="23"/>
                    <a:pt x="10" y="25"/>
                    <a:pt x="10" y="27"/>
                  </a:cubicBezTo>
                  <a:cubicBezTo>
                    <a:pt x="0" y="24"/>
                    <a:pt x="1" y="13"/>
                    <a:pt x="3"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1" name="Google Shape;401;p3"/>
            <p:cNvSpPr/>
            <p:nvPr/>
          </p:nvSpPr>
          <p:spPr>
            <a:xfrm>
              <a:off x="7619872" y="2063606"/>
              <a:ext cx="42023" cy="64436"/>
            </a:xfrm>
            <a:custGeom>
              <a:rect b="b" l="l" r="r" t="t"/>
              <a:pathLst>
                <a:path extrusionOk="0" h="31" w="20">
                  <a:moveTo>
                    <a:pt x="16" y="0"/>
                  </a:moveTo>
                  <a:cubicBezTo>
                    <a:pt x="16" y="7"/>
                    <a:pt x="16" y="13"/>
                    <a:pt x="20" y="15"/>
                  </a:cubicBezTo>
                  <a:cubicBezTo>
                    <a:pt x="20" y="17"/>
                    <a:pt x="17" y="17"/>
                    <a:pt x="14" y="17"/>
                  </a:cubicBezTo>
                  <a:cubicBezTo>
                    <a:pt x="18" y="20"/>
                    <a:pt x="13" y="23"/>
                    <a:pt x="14" y="30"/>
                  </a:cubicBezTo>
                  <a:cubicBezTo>
                    <a:pt x="9" y="31"/>
                    <a:pt x="10" y="25"/>
                    <a:pt x="5" y="25"/>
                  </a:cubicBezTo>
                  <a:cubicBezTo>
                    <a:pt x="4" y="21"/>
                    <a:pt x="7" y="20"/>
                    <a:pt x="7" y="17"/>
                  </a:cubicBezTo>
                  <a:cubicBezTo>
                    <a:pt x="7" y="16"/>
                    <a:pt x="4" y="14"/>
                    <a:pt x="7" y="13"/>
                  </a:cubicBezTo>
                  <a:cubicBezTo>
                    <a:pt x="7" y="11"/>
                    <a:pt x="5" y="12"/>
                    <a:pt x="5" y="13"/>
                  </a:cubicBezTo>
                  <a:cubicBezTo>
                    <a:pt x="0" y="13"/>
                    <a:pt x="5" y="6"/>
                    <a:pt x="9" y="8"/>
                  </a:cubicBezTo>
                  <a:cubicBezTo>
                    <a:pt x="9" y="5"/>
                    <a:pt x="11" y="3"/>
                    <a:pt x="13" y="2"/>
                  </a:cubicBezTo>
                  <a:cubicBezTo>
                    <a:pt x="13" y="2"/>
                    <a:pt x="14" y="0"/>
                    <a:pt x="16"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2" name="Google Shape;402;p3"/>
            <p:cNvSpPr/>
            <p:nvPr/>
          </p:nvSpPr>
          <p:spPr>
            <a:xfrm>
              <a:off x="7589055" y="2074812"/>
              <a:ext cx="30817" cy="28016"/>
            </a:xfrm>
            <a:custGeom>
              <a:rect b="b" l="l" r="r" t="t"/>
              <a:pathLst>
                <a:path extrusionOk="0" h="13" w="15">
                  <a:moveTo>
                    <a:pt x="9" y="0"/>
                  </a:moveTo>
                  <a:cubicBezTo>
                    <a:pt x="13" y="0"/>
                    <a:pt x="15" y="2"/>
                    <a:pt x="15" y="6"/>
                  </a:cubicBezTo>
                  <a:cubicBezTo>
                    <a:pt x="11" y="5"/>
                    <a:pt x="11" y="7"/>
                    <a:pt x="13" y="7"/>
                  </a:cubicBezTo>
                  <a:cubicBezTo>
                    <a:pt x="11" y="9"/>
                    <a:pt x="6" y="12"/>
                    <a:pt x="1" y="13"/>
                  </a:cubicBezTo>
                  <a:cubicBezTo>
                    <a:pt x="0" y="5"/>
                    <a:pt x="9" y="7"/>
                    <a:pt x="9"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3" name="Google Shape;403;p3"/>
            <p:cNvSpPr/>
            <p:nvPr/>
          </p:nvSpPr>
          <p:spPr>
            <a:xfrm>
              <a:off x="7675903" y="2175669"/>
              <a:ext cx="21012" cy="39222"/>
            </a:xfrm>
            <a:custGeom>
              <a:rect b="b" l="l" r="r" t="t"/>
              <a:pathLst>
                <a:path extrusionOk="0" h="19" w="10">
                  <a:moveTo>
                    <a:pt x="2" y="0"/>
                  </a:moveTo>
                  <a:cubicBezTo>
                    <a:pt x="7" y="0"/>
                    <a:pt x="4" y="8"/>
                    <a:pt x="10" y="6"/>
                  </a:cubicBezTo>
                  <a:cubicBezTo>
                    <a:pt x="8" y="11"/>
                    <a:pt x="9" y="19"/>
                    <a:pt x="0" y="17"/>
                  </a:cubicBezTo>
                  <a:cubicBezTo>
                    <a:pt x="0" y="15"/>
                    <a:pt x="3" y="16"/>
                    <a:pt x="4" y="15"/>
                  </a:cubicBezTo>
                  <a:cubicBezTo>
                    <a:pt x="1" y="8"/>
                    <a:pt x="1" y="10"/>
                    <a:pt x="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4" name="Google Shape;404;p3"/>
            <p:cNvSpPr/>
            <p:nvPr/>
          </p:nvSpPr>
          <p:spPr>
            <a:xfrm>
              <a:off x="7556836" y="2185475"/>
              <a:ext cx="79845" cy="25214"/>
            </a:xfrm>
            <a:custGeom>
              <a:rect b="b" l="l" r="r" t="t"/>
              <a:pathLst>
                <a:path extrusionOk="0" h="12" w="38">
                  <a:moveTo>
                    <a:pt x="37" y="5"/>
                  </a:moveTo>
                  <a:cubicBezTo>
                    <a:pt x="38" y="10"/>
                    <a:pt x="30" y="10"/>
                    <a:pt x="26" y="10"/>
                  </a:cubicBezTo>
                  <a:cubicBezTo>
                    <a:pt x="18" y="11"/>
                    <a:pt x="7" y="9"/>
                    <a:pt x="0" y="12"/>
                  </a:cubicBezTo>
                  <a:cubicBezTo>
                    <a:pt x="1" y="0"/>
                    <a:pt x="27" y="12"/>
                    <a:pt x="31" y="3"/>
                  </a:cubicBezTo>
                  <a:cubicBezTo>
                    <a:pt x="33" y="4"/>
                    <a:pt x="34" y="5"/>
                    <a:pt x="37" y="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5" name="Google Shape;405;p3"/>
            <p:cNvSpPr/>
            <p:nvPr/>
          </p:nvSpPr>
          <p:spPr>
            <a:xfrm>
              <a:off x="7727732" y="2216292"/>
              <a:ext cx="50428" cy="32218"/>
            </a:xfrm>
            <a:custGeom>
              <a:rect b="b" l="l" r="r" t="t"/>
              <a:pathLst>
                <a:path extrusionOk="0" h="15" w="24">
                  <a:moveTo>
                    <a:pt x="24" y="10"/>
                  </a:moveTo>
                  <a:cubicBezTo>
                    <a:pt x="22" y="11"/>
                    <a:pt x="21" y="12"/>
                    <a:pt x="20" y="14"/>
                  </a:cubicBezTo>
                  <a:cubicBezTo>
                    <a:pt x="16" y="11"/>
                    <a:pt x="13" y="15"/>
                    <a:pt x="9" y="14"/>
                  </a:cubicBezTo>
                  <a:cubicBezTo>
                    <a:pt x="8" y="14"/>
                    <a:pt x="9" y="12"/>
                    <a:pt x="7" y="12"/>
                  </a:cubicBezTo>
                  <a:cubicBezTo>
                    <a:pt x="5" y="12"/>
                    <a:pt x="3" y="8"/>
                    <a:pt x="0" y="7"/>
                  </a:cubicBezTo>
                  <a:cubicBezTo>
                    <a:pt x="0" y="4"/>
                    <a:pt x="6" y="5"/>
                    <a:pt x="9" y="3"/>
                  </a:cubicBezTo>
                  <a:cubicBezTo>
                    <a:pt x="9" y="3"/>
                    <a:pt x="14" y="0"/>
                    <a:pt x="15" y="1"/>
                  </a:cubicBezTo>
                  <a:cubicBezTo>
                    <a:pt x="15" y="1"/>
                    <a:pt x="15" y="3"/>
                    <a:pt x="15" y="3"/>
                  </a:cubicBezTo>
                  <a:cubicBezTo>
                    <a:pt x="16" y="3"/>
                    <a:pt x="17" y="1"/>
                    <a:pt x="16" y="1"/>
                  </a:cubicBezTo>
                  <a:cubicBezTo>
                    <a:pt x="20" y="2"/>
                    <a:pt x="23" y="6"/>
                    <a:pt x="24" y="1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6" name="Google Shape;406;p3"/>
            <p:cNvSpPr/>
            <p:nvPr/>
          </p:nvSpPr>
          <p:spPr>
            <a:xfrm>
              <a:off x="7754347" y="2233101"/>
              <a:ext cx="282958" cy="149884"/>
            </a:xfrm>
            <a:custGeom>
              <a:rect b="b" l="l" r="r" t="t"/>
              <a:pathLst>
                <a:path extrusionOk="0" h="72" w="136">
                  <a:moveTo>
                    <a:pt x="44" y="36"/>
                  </a:moveTo>
                  <a:cubicBezTo>
                    <a:pt x="41" y="36"/>
                    <a:pt x="42" y="31"/>
                    <a:pt x="37" y="32"/>
                  </a:cubicBezTo>
                  <a:cubicBezTo>
                    <a:pt x="36" y="29"/>
                    <a:pt x="34" y="27"/>
                    <a:pt x="33" y="25"/>
                  </a:cubicBezTo>
                  <a:cubicBezTo>
                    <a:pt x="25" y="24"/>
                    <a:pt x="17" y="23"/>
                    <a:pt x="13" y="19"/>
                  </a:cubicBezTo>
                  <a:cubicBezTo>
                    <a:pt x="7" y="21"/>
                    <a:pt x="9" y="19"/>
                    <a:pt x="2" y="19"/>
                  </a:cubicBezTo>
                  <a:cubicBezTo>
                    <a:pt x="1" y="16"/>
                    <a:pt x="3" y="12"/>
                    <a:pt x="0" y="12"/>
                  </a:cubicBezTo>
                  <a:cubicBezTo>
                    <a:pt x="1" y="8"/>
                    <a:pt x="3" y="12"/>
                    <a:pt x="5" y="12"/>
                  </a:cubicBezTo>
                  <a:cubicBezTo>
                    <a:pt x="8" y="11"/>
                    <a:pt x="9" y="9"/>
                    <a:pt x="11" y="10"/>
                  </a:cubicBezTo>
                  <a:cubicBezTo>
                    <a:pt x="15" y="10"/>
                    <a:pt x="17" y="13"/>
                    <a:pt x="20" y="13"/>
                  </a:cubicBezTo>
                  <a:cubicBezTo>
                    <a:pt x="24" y="15"/>
                    <a:pt x="25" y="9"/>
                    <a:pt x="28" y="8"/>
                  </a:cubicBezTo>
                  <a:cubicBezTo>
                    <a:pt x="32" y="5"/>
                    <a:pt x="39" y="6"/>
                    <a:pt x="43" y="2"/>
                  </a:cubicBezTo>
                  <a:cubicBezTo>
                    <a:pt x="46" y="0"/>
                    <a:pt x="45" y="5"/>
                    <a:pt x="46" y="6"/>
                  </a:cubicBezTo>
                  <a:cubicBezTo>
                    <a:pt x="50" y="8"/>
                    <a:pt x="61" y="5"/>
                    <a:pt x="61" y="12"/>
                  </a:cubicBezTo>
                  <a:cubicBezTo>
                    <a:pt x="63" y="13"/>
                    <a:pt x="65" y="10"/>
                    <a:pt x="65" y="10"/>
                  </a:cubicBezTo>
                  <a:cubicBezTo>
                    <a:pt x="67" y="10"/>
                    <a:pt x="67" y="13"/>
                    <a:pt x="69" y="13"/>
                  </a:cubicBezTo>
                  <a:cubicBezTo>
                    <a:pt x="71" y="15"/>
                    <a:pt x="75" y="12"/>
                    <a:pt x="78" y="13"/>
                  </a:cubicBezTo>
                  <a:cubicBezTo>
                    <a:pt x="79" y="14"/>
                    <a:pt x="80" y="19"/>
                    <a:pt x="85" y="17"/>
                  </a:cubicBezTo>
                  <a:cubicBezTo>
                    <a:pt x="88" y="20"/>
                    <a:pt x="86" y="20"/>
                    <a:pt x="85" y="23"/>
                  </a:cubicBezTo>
                  <a:cubicBezTo>
                    <a:pt x="88" y="23"/>
                    <a:pt x="89" y="22"/>
                    <a:pt x="89" y="21"/>
                  </a:cubicBezTo>
                  <a:cubicBezTo>
                    <a:pt x="91" y="21"/>
                    <a:pt x="91" y="24"/>
                    <a:pt x="91" y="27"/>
                  </a:cubicBezTo>
                  <a:cubicBezTo>
                    <a:pt x="93" y="30"/>
                    <a:pt x="97" y="30"/>
                    <a:pt x="100" y="32"/>
                  </a:cubicBezTo>
                  <a:cubicBezTo>
                    <a:pt x="102" y="33"/>
                    <a:pt x="109" y="38"/>
                    <a:pt x="115" y="38"/>
                  </a:cubicBezTo>
                  <a:cubicBezTo>
                    <a:pt x="116" y="41"/>
                    <a:pt x="114" y="41"/>
                    <a:pt x="113" y="43"/>
                  </a:cubicBezTo>
                  <a:cubicBezTo>
                    <a:pt x="114" y="46"/>
                    <a:pt x="118" y="45"/>
                    <a:pt x="119" y="47"/>
                  </a:cubicBezTo>
                  <a:cubicBezTo>
                    <a:pt x="120" y="48"/>
                    <a:pt x="118" y="50"/>
                    <a:pt x="119" y="51"/>
                  </a:cubicBezTo>
                  <a:cubicBezTo>
                    <a:pt x="121" y="53"/>
                    <a:pt x="124" y="55"/>
                    <a:pt x="126" y="58"/>
                  </a:cubicBezTo>
                  <a:cubicBezTo>
                    <a:pt x="129" y="62"/>
                    <a:pt x="131" y="67"/>
                    <a:pt x="136" y="68"/>
                  </a:cubicBezTo>
                  <a:cubicBezTo>
                    <a:pt x="132" y="72"/>
                    <a:pt x="125" y="68"/>
                    <a:pt x="123" y="68"/>
                  </a:cubicBezTo>
                  <a:cubicBezTo>
                    <a:pt x="119" y="67"/>
                    <a:pt x="117" y="65"/>
                    <a:pt x="112" y="60"/>
                  </a:cubicBezTo>
                  <a:cubicBezTo>
                    <a:pt x="110" y="59"/>
                    <a:pt x="109" y="57"/>
                    <a:pt x="108" y="56"/>
                  </a:cubicBezTo>
                  <a:cubicBezTo>
                    <a:pt x="107" y="55"/>
                    <a:pt x="106" y="57"/>
                    <a:pt x="106" y="54"/>
                  </a:cubicBezTo>
                  <a:cubicBezTo>
                    <a:pt x="106" y="54"/>
                    <a:pt x="101" y="49"/>
                    <a:pt x="100" y="49"/>
                  </a:cubicBezTo>
                  <a:cubicBezTo>
                    <a:pt x="96" y="47"/>
                    <a:pt x="90" y="50"/>
                    <a:pt x="85" y="47"/>
                  </a:cubicBezTo>
                  <a:cubicBezTo>
                    <a:pt x="81" y="51"/>
                    <a:pt x="80" y="58"/>
                    <a:pt x="78" y="64"/>
                  </a:cubicBezTo>
                  <a:cubicBezTo>
                    <a:pt x="77" y="61"/>
                    <a:pt x="70" y="62"/>
                    <a:pt x="67" y="60"/>
                  </a:cubicBezTo>
                  <a:cubicBezTo>
                    <a:pt x="65" y="58"/>
                    <a:pt x="68" y="55"/>
                    <a:pt x="61" y="58"/>
                  </a:cubicBezTo>
                  <a:cubicBezTo>
                    <a:pt x="65" y="49"/>
                    <a:pt x="52" y="56"/>
                    <a:pt x="54" y="49"/>
                  </a:cubicBezTo>
                  <a:cubicBezTo>
                    <a:pt x="49" y="50"/>
                    <a:pt x="45" y="50"/>
                    <a:pt x="46" y="56"/>
                  </a:cubicBezTo>
                  <a:cubicBezTo>
                    <a:pt x="44" y="55"/>
                    <a:pt x="44" y="52"/>
                    <a:pt x="41" y="53"/>
                  </a:cubicBezTo>
                  <a:cubicBezTo>
                    <a:pt x="41" y="49"/>
                    <a:pt x="44" y="49"/>
                    <a:pt x="46" y="47"/>
                  </a:cubicBezTo>
                  <a:cubicBezTo>
                    <a:pt x="49" y="45"/>
                    <a:pt x="51" y="45"/>
                    <a:pt x="50" y="40"/>
                  </a:cubicBezTo>
                  <a:cubicBezTo>
                    <a:pt x="49" y="38"/>
                    <a:pt x="48" y="43"/>
                    <a:pt x="48" y="43"/>
                  </a:cubicBezTo>
                  <a:cubicBezTo>
                    <a:pt x="45" y="42"/>
                    <a:pt x="46" y="31"/>
                    <a:pt x="44" y="36"/>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7" name="Google Shape;407;p3"/>
            <p:cNvSpPr/>
            <p:nvPr/>
          </p:nvSpPr>
          <p:spPr>
            <a:xfrm>
              <a:off x="7688510" y="2252712"/>
              <a:ext cx="29417" cy="23814"/>
            </a:xfrm>
            <a:custGeom>
              <a:rect b="b" l="l" r="r" t="t"/>
              <a:pathLst>
                <a:path extrusionOk="0" h="12" w="14">
                  <a:moveTo>
                    <a:pt x="13" y="4"/>
                  </a:moveTo>
                  <a:cubicBezTo>
                    <a:pt x="14" y="12"/>
                    <a:pt x="3" y="6"/>
                    <a:pt x="0" y="6"/>
                  </a:cubicBezTo>
                  <a:cubicBezTo>
                    <a:pt x="2" y="4"/>
                    <a:pt x="11" y="0"/>
                    <a:pt x="13"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8" name="Google Shape;408;p3"/>
            <p:cNvSpPr/>
            <p:nvPr/>
          </p:nvSpPr>
          <p:spPr>
            <a:xfrm>
              <a:off x="7653491" y="2258315"/>
              <a:ext cx="18211" cy="9806"/>
            </a:xfrm>
            <a:custGeom>
              <a:rect b="b" l="l" r="r" t="t"/>
              <a:pathLst>
                <a:path extrusionOk="0" h="5" w="9">
                  <a:moveTo>
                    <a:pt x="0" y="3"/>
                  </a:moveTo>
                  <a:cubicBezTo>
                    <a:pt x="0" y="0"/>
                    <a:pt x="9" y="1"/>
                    <a:pt x="6" y="5"/>
                  </a:cubicBezTo>
                  <a:cubicBezTo>
                    <a:pt x="5" y="5"/>
                    <a:pt x="3" y="5"/>
                    <a:pt x="2" y="5"/>
                  </a:cubicBezTo>
                  <a:cubicBezTo>
                    <a:pt x="2" y="4"/>
                    <a:pt x="1" y="3"/>
                    <a:pt x="0"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09" name="Google Shape;409;p3"/>
            <p:cNvSpPr/>
            <p:nvPr/>
          </p:nvSpPr>
          <p:spPr>
            <a:xfrm>
              <a:off x="8013490" y="2280728"/>
              <a:ext cx="56031" cy="40623"/>
            </a:xfrm>
            <a:custGeom>
              <a:rect b="b" l="l" r="r" t="t"/>
              <a:pathLst>
                <a:path extrusionOk="0" h="19" w="27">
                  <a:moveTo>
                    <a:pt x="21" y="0"/>
                  </a:moveTo>
                  <a:cubicBezTo>
                    <a:pt x="23" y="0"/>
                    <a:pt x="25" y="0"/>
                    <a:pt x="27" y="0"/>
                  </a:cubicBezTo>
                  <a:cubicBezTo>
                    <a:pt x="26" y="1"/>
                    <a:pt x="27" y="4"/>
                    <a:pt x="27" y="5"/>
                  </a:cubicBezTo>
                  <a:cubicBezTo>
                    <a:pt x="26" y="7"/>
                    <a:pt x="23" y="6"/>
                    <a:pt x="23" y="7"/>
                  </a:cubicBezTo>
                  <a:cubicBezTo>
                    <a:pt x="22" y="9"/>
                    <a:pt x="26" y="11"/>
                    <a:pt x="23" y="13"/>
                  </a:cubicBezTo>
                  <a:cubicBezTo>
                    <a:pt x="21" y="11"/>
                    <a:pt x="19" y="11"/>
                    <a:pt x="19" y="15"/>
                  </a:cubicBezTo>
                  <a:cubicBezTo>
                    <a:pt x="13" y="13"/>
                    <a:pt x="0" y="19"/>
                    <a:pt x="2" y="9"/>
                  </a:cubicBezTo>
                  <a:cubicBezTo>
                    <a:pt x="12" y="13"/>
                    <a:pt x="18" y="8"/>
                    <a:pt x="21"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0" name="Google Shape;410;p3"/>
            <p:cNvSpPr/>
            <p:nvPr/>
          </p:nvSpPr>
          <p:spPr>
            <a:xfrm>
              <a:off x="7509210" y="2340961"/>
              <a:ext cx="30817" cy="15409"/>
            </a:xfrm>
            <a:custGeom>
              <a:rect b="b" l="l" r="r" t="t"/>
              <a:pathLst>
                <a:path extrusionOk="0" h="7" w="15">
                  <a:moveTo>
                    <a:pt x="15" y="1"/>
                  </a:moveTo>
                  <a:cubicBezTo>
                    <a:pt x="12" y="4"/>
                    <a:pt x="8" y="7"/>
                    <a:pt x="0" y="6"/>
                  </a:cubicBezTo>
                  <a:cubicBezTo>
                    <a:pt x="1" y="0"/>
                    <a:pt x="9" y="1"/>
                    <a:pt x="15"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1" name="Google Shape;411;p3"/>
            <p:cNvSpPr/>
            <p:nvPr/>
          </p:nvSpPr>
          <p:spPr>
            <a:xfrm>
              <a:off x="7556836" y="2340961"/>
              <a:ext cx="32218" cy="11206"/>
            </a:xfrm>
            <a:custGeom>
              <a:rect b="b" l="l" r="r" t="t"/>
              <a:pathLst>
                <a:path extrusionOk="0" h="5" w="15">
                  <a:moveTo>
                    <a:pt x="15" y="1"/>
                  </a:moveTo>
                  <a:cubicBezTo>
                    <a:pt x="13" y="5"/>
                    <a:pt x="6" y="4"/>
                    <a:pt x="0" y="4"/>
                  </a:cubicBezTo>
                  <a:cubicBezTo>
                    <a:pt x="2" y="0"/>
                    <a:pt x="8" y="0"/>
                    <a:pt x="15"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2" name="Google Shape;412;p3"/>
            <p:cNvSpPr/>
            <p:nvPr/>
          </p:nvSpPr>
          <p:spPr>
            <a:xfrm>
              <a:off x="7615669" y="2340961"/>
              <a:ext cx="51829" cy="33619"/>
            </a:xfrm>
            <a:custGeom>
              <a:rect b="b" l="l" r="r" t="t"/>
              <a:pathLst>
                <a:path extrusionOk="0" h="16" w="25">
                  <a:moveTo>
                    <a:pt x="24" y="1"/>
                  </a:moveTo>
                  <a:cubicBezTo>
                    <a:pt x="25" y="4"/>
                    <a:pt x="23" y="7"/>
                    <a:pt x="22" y="8"/>
                  </a:cubicBezTo>
                  <a:cubicBezTo>
                    <a:pt x="21" y="9"/>
                    <a:pt x="19" y="7"/>
                    <a:pt x="18" y="8"/>
                  </a:cubicBezTo>
                  <a:cubicBezTo>
                    <a:pt x="16" y="11"/>
                    <a:pt x="10" y="16"/>
                    <a:pt x="2" y="16"/>
                  </a:cubicBezTo>
                  <a:cubicBezTo>
                    <a:pt x="0" y="11"/>
                    <a:pt x="5" y="11"/>
                    <a:pt x="7" y="10"/>
                  </a:cubicBezTo>
                  <a:cubicBezTo>
                    <a:pt x="8" y="9"/>
                    <a:pt x="10" y="7"/>
                    <a:pt x="11" y="6"/>
                  </a:cubicBezTo>
                  <a:cubicBezTo>
                    <a:pt x="12" y="5"/>
                    <a:pt x="14" y="5"/>
                    <a:pt x="15" y="2"/>
                  </a:cubicBezTo>
                  <a:cubicBezTo>
                    <a:pt x="20" y="4"/>
                    <a:pt x="19" y="0"/>
                    <a:pt x="24"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3" name="Google Shape;413;p3"/>
            <p:cNvSpPr/>
            <p:nvPr/>
          </p:nvSpPr>
          <p:spPr>
            <a:xfrm>
              <a:off x="8401509" y="2785009"/>
              <a:ext cx="28016" cy="39222"/>
            </a:xfrm>
            <a:custGeom>
              <a:rect b="b" l="l" r="r" t="t"/>
              <a:pathLst>
                <a:path extrusionOk="0" h="19" w="13">
                  <a:moveTo>
                    <a:pt x="2" y="0"/>
                  </a:moveTo>
                  <a:cubicBezTo>
                    <a:pt x="4" y="0"/>
                    <a:pt x="3" y="2"/>
                    <a:pt x="4" y="4"/>
                  </a:cubicBezTo>
                  <a:cubicBezTo>
                    <a:pt x="2" y="6"/>
                    <a:pt x="12" y="7"/>
                    <a:pt x="9" y="9"/>
                  </a:cubicBezTo>
                  <a:cubicBezTo>
                    <a:pt x="6" y="13"/>
                    <a:pt x="13" y="10"/>
                    <a:pt x="11" y="19"/>
                  </a:cubicBezTo>
                  <a:cubicBezTo>
                    <a:pt x="8" y="19"/>
                    <a:pt x="6" y="16"/>
                    <a:pt x="6" y="19"/>
                  </a:cubicBezTo>
                  <a:cubicBezTo>
                    <a:pt x="3" y="16"/>
                    <a:pt x="2" y="8"/>
                    <a:pt x="0" y="4"/>
                  </a:cubicBezTo>
                  <a:cubicBezTo>
                    <a:pt x="2" y="4"/>
                    <a:pt x="1" y="2"/>
                    <a:pt x="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4" name="Google Shape;414;p3"/>
            <p:cNvSpPr/>
            <p:nvPr/>
          </p:nvSpPr>
          <p:spPr>
            <a:xfrm>
              <a:off x="8408512" y="2820029"/>
              <a:ext cx="64436" cy="85448"/>
            </a:xfrm>
            <a:custGeom>
              <a:rect b="b" l="l" r="r" t="t"/>
              <a:pathLst>
                <a:path extrusionOk="0" h="41" w="31">
                  <a:moveTo>
                    <a:pt x="10" y="0"/>
                  </a:moveTo>
                  <a:cubicBezTo>
                    <a:pt x="12" y="0"/>
                    <a:pt x="12" y="1"/>
                    <a:pt x="12" y="2"/>
                  </a:cubicBezTo>
                  <a:cubicBezTo>
                    <a:pt x="12" y="5"/>
                    <a:pt x="16" y="2"/>
                    <a:pt x="16" y="2"/>
                  </a:cubicBezTo>
                  <a:cubicBezTo>
                    <a:pt x="21" y="5"/>
                    <a:pt x="19" y="12"/>
                    <a:pt x="31" y="9"/>
                  </a:cubicBezTo>
                  <a:cubicBezTo>
                    <a:pt x="31" y="12"/>
                    <a:pt x="31" y="15"/>
                    <a:pt x="31" y="19"/>
                  </a:cubicBezTo>
                  <a:cubicBezTo>
                    <a:pt x="29" y="19"/>
                    <a:pt x="27" y="19"/>
                    <a:pt x="25" y="19"/>
                  </a:cubicBezTo>
                  <a:cubicBezTo>
                    <a:pt x="25" y="21"/>
                    <a:pt x="25" y="22"/>
                    <a:pt x="23" y="22"/>
                  </a:cubicBezTo>
                  <a:cubicBezTo>
                    <a:pt x="27" y="27"/>
                    <a:pt x="22" y="28"/>
                    <a:pt x="21" y="33"/>
                  </a:cubicBezTo>
                  <a:cubicBezTo>
                    <a:pt x="21" y="35"/>
                    <a:pt x="15" y="36"/>
                    <a:pt x="19" y="37"/>
                  </a:cubicBezTo>
                  <a:cubicBezTo>
                    <a:pt x="20" y="41"/>
                    <a:pt x="13" y="38"/>
                    <a:pt x="10" y="39"/>
                  </a:cubicBezTo>
                  <a:cubicBezTo>
                    <a:pt x="11" y="36"/>
                    <a:pt x="8" y="36"/>
                    <a:pt x="8" y="33"/>
                  </a:cubicBezTo>
                  <a:cubicBezTo>
                    <a:pt x="8" y="30"/>
                    <a:pt x="10" y="30"/>
                    <a:pt x="12" y="30"/>
                  </a:cubicBezTo>
                  <a:cubicBezTo>
                    <a:pt x="9" y="27"/>
                    <a:pt x="8" y="22"/>
                    <a:pt x="1" y="24"/>
                  </a:cubicBezTo>
                  <a:cubicBezTo>
                    <a:pt x="0" y="19"/>
                    <a:pt x="6" y="19"/>
                    <a:pt x="8" y="17"/>
                  </a:cubicBezTo>
                  <a:cubicBezTo>
                    <a:pt x="9" y="7"/>
                    <a:pt x="8" y="7"/>
                    <a:pt x="10"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5" name="Google Shape;415;p3"/>
            <p:cNvSpPr/>
            <p:nvPr/>
          </p:nvSpPr>
          <p:spPr>
            <a:xfrm>
              <a:off x="7957460" y="2890068"/>
              <a:ext cx="51829" cy="56031"/>
            </a:xfrm>
            <a:custGeom>
              <a:rect b="b" l="l" r="r" t="t"/>
              <a:pathLst>
                <a:path extrusionOk="0" h="27" w="25">
                  <a:moveTo>
                    <a:pt x="24" y="1"/>
                  </a:moveTo>
                  <a:cubicBezTo>
                    <a:pt x="23" y="5"/>
                    <a:pt x="25" y="8"/>
                    <a:pt x="24" y="12"/>
                  </a:cubicBezTo>
                  <a:cubicBezTo>
                    <a:pt x="24" y="13"/>
                    <a:pt x="22" y="10"/>
                    <a:pt x="22" y="9"/>
                  </a:cubicBezTo>
                  <a:cubicBezTo>
                    <a:pt x="22" y="9"/>
                    <a:pt x="21" y="9"/>
                    <a:pt x="20" y="11"/>
                  </a:cubicBezTo>
                  <a:cubicBezTo>
                    <a:pt x="19" y="13"/>
                    <a:pt x="21" y="17"/>
                    <a:pt x="20" y="20"/>
                  </a:cubicBezTo>
                  <a:cubicBezTo>
                    <a:pt x="20" y="20"/>
                    <a:pt x="17" y="19"/>
                    <a:pt x="16" y="20"/>
                  </a:cubicBezTo>
                  <a:cubicBezTo>
                    <a:pt x="16" y="20"/>
                    <a:pt x="17" y="23"/>
                    <a:pt x="16" y="24"/>
                  </a:cubicBezTo>
                  <a:cubicBezTo>
                    <a:pt x="15" y="25"/>
                    <a:pt x="11" y="24"/>
                    <a:pt x="11" y="27"/>
                  </a:cubicBezTo>
                  <a:cubicBezTo>
                    <a:pt x="9" y="26"/>
                    <a:pt x="8" y="24"/>
                    <a:pt x="7" y="22"/>
                  </a:cubicBezTo>
                  <a:cubicBezTo>
                    <a:pt x="6" y="21"/>
                    <a:pt x="4" y="19"/>
                    <a:pt x="3" y="18"/>
                  </a:cubicBezTo>
                  <a:cubicBezTo>
                    <a:pt x="2" y="14"/>
                    <a:pt x="4" y="9"/>
                    <a:pt x="0" y="7"/>
                  </a:cubicBezTo>
                  <a:cubicBezTo>
                    <a:pt x="2" y="4"/>
                    <a:pt x="9" y="4"/>
                    <a:pt x="15" y="3"/>
                  </a:cubicBezTo>
                  <a:cubicBezTo>
                    <a:pt x="18" y="2"/>
                    <a:pt x="20" y="0"/>
                    <a:pt x="24"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6" name="Google Shape;416;p3"/>
            <p:cNvSpPr/>
            <p:nvPr/>
          </p:nvSpPr>
          <p:spPr>
            <a:xfrm>
              <a:off x="4511536" y="414885"/>
              <a:ext cx="952532" cy="710197"/>
            </a:xfrm>
            <a:custGeom>
              <a:rect b="b" l="l" r="r" t="t"/>
              <a:pathLst>
                <a:path extrusionOk="0" h="342" w="458">
                  <a:moveTo>
                    <a:pt x="310" y="35"/>
                  </a:moveTo>
                  <a:cubicBezTo>
                    <a:pt x="310" y="37"/>
                    <a:pt x="314" y="36"/>
                    <a:pt x="314" y="39"/>
                  </a:cubicBezTo>
                  <a:cubicBezTo>
                    <a:pt x="316" y="40"/>
                    <a:pt x="319" y="37"/>
                    <a:pt x="319" y="37"/>
                  </a:cubicBezTo>
                  <a:cubicBezTo>
                    <a:pt x="322" y="36"/>
                    <a:pt x="322" y="39"/>
                    <a:pt x="325" y="39"/>
                  </a:cubicBezTo>
                  <a:cubicBezTo>
                    <a:pt x="326" y="38"/>
                    <a:pt x="327" y="37"/>
                    <a:pt x="329" y="37"/>
                  </a:cubicBezTo>
                  <a:cubicBezTo>
                    <a:pt x="330" y="36"/>
                    <a:pt x="332" y="37"/>
                    <a:pt x="334" y="37"/>
                  </a:cubicBezTo>
                  <a:cubicBezTo>
                    <a:pt x="341" y="35"/>
                    <a:pt x="349" y="32"/>
                    <a:pt x="355" y="35"/>
                  </a:cubicBezTo>
                  <a:cubicBezTo>
                    <a:pt x="353" y="39"/>
                    <a:pt x="345" y="36"/>
                    <a:pt x="343" y="40"/>
                  </a:cubicBezTo>
                  <a:cubicBezTo>
                    <a:pt x="344" y="44"/>
                    <a:pt x="347" y="40"/>
                    <a:pt x="347" y="40"/>
                  </a:cubicBezTo>
                  <a:cubicBezTo>
                    <a:pt x="351" y="41"/>
                    <a:pt x="351" y="43"/>
                    <a:pt x="356" y="40"/>
                  </a:cubicBezTo>
                  <a:cubicBezTo>
                    <a:pt x="358" y="40"/>
                    <a:pt x="359" y="39"/>
                    <a:pt x="360" y="39"/>
                  </a:cubicBezTo>
                  <a:cubicBezTo>
                    <a:pt x="361" y="38"/>
                    <a:pt x="369" y="35"/>
                    <a:pt x="370" y="35"/>
                  </a:cubicBezTo>
                  <a:cubicBezTo>
                    <a:pt x="373" y="40"/>
                    <a:pt x="368" y="33"/>
                    <a:pt x="371" y="33"/>
                  </a:cubicBezTo>
                  <a:cubicBezTo>
                    <a:pt x="372" y="33"/>
                    <a:pt x="377" y="33"/>
                    <a:pt x="377" y="33"/>
                  </a:cubicBezTo>
                  <a:cubicBezTo>
                    <a:pt x="378" y="32"/>
                    <a:pt x="381" y="30"/>
                    <a:pt x="386" y="31"/>
                  </a:cubicBezTo>
                  <a:cubicBezTo>
                    <a:pt x="386" y="34"/>
                    <a:pt x="387" y="36"/>
                    <a:pt x="384" y="37"/>
                  </a:cubicBezTo>
                  <a:cubicBezTo>
                    <a:pt x="384" y="38"/>
                    <a:pt x="382" y="39"/>
                    <a:pt x="381" y="40"/>
                  </a:cubicBezTo>
                  <a:cubicBezTo>
                    <a:pt x="379" y="43"/>
                    <a:pt x="378" y="47"/>
                    <a:pt x="373" y="46"/>
                  </a:cubicBezTo>
                  <a:cubicBezTo>
                    <a:pt x="374" y="52"/>
                    <a:pt x="377" y="44"/>
                    <a:pt x="381" y="46"/>
                  </a:cubicBezTo>
                  <a:cubicBezTo>
                    <a:pt x="383" y="47"/>
                    <a:pt x="382" y="43"/>
                    <a:pt x="383" y="42"/>
                  </a:cubicBezTo>
                  <a:cubicBezTo>
                    <a:pt x="385" y="41"/>
                    <a:pt x="392" y="43"/>
                    <a:pt x="392" y="39"/>
                  </a:cubicBezTo>
                  <a:cubicBezTo>
                    <a:pt x="396" y="45"/>
                    <a:pt x="408" y="36"/>
                    <a:pt x="411" y="40"/>
                  </a:cubicBezTo>
                  <a:cubicBezTo>
                    <a:pt x="412" y="39"/>
                    <a:pt x="414" y="37"/>
                    <a:pt x="416" y="35"/>
                  </a:cubicBezTo>
                  <a:cubicBezTo>
                    <a:pt x="422" y="37"/>
                    <a:pt x="426" y="33"/>
                    <a:pt x="431" y="33"/>
                  </a:cubicBezTo>
                  <a:cubicBezTo>
                    <a:pt x="430" y="33"/>
                    <a:pt x="432" y="35"/>
                    <a:pt x="433" y="35"/>
                  </a:cubicBezTo>
                  <a:cubicBezTo>
                    <a:pt x="434" y="35"/>
                    <a:pt x="441" y="34"/>
                    <a:pt x="442" y="35"/>
                  </a:cubicBezTo>
                  <a:cubicBezTo>
                    <a:pt x="444" y="37"/>
                    <a:pt x="443" y="34"/>
                    <a:pt x="446" y="35"/>
                  </a:cubicBezTo>
                  <a:cubicBezTo>
                    <a:pt x="449" y="36"/>
                    <a:pt x="453" y="39"/>
                    <a:pt x="457" y="39"/>
                  </a:cubicBezTo>
                  <a:cubicBezTo>
                    <a:pt x="458" y="42"/>
                    <a:pt x="455" y="41"/>
                    <a:pt x="453" y="42"/>
                  </a:cubicBezTo>
                  <a:cubicBezTo>
                    <a:pt x="452" y="43"/>
                    <a:pt x="451" y="45"/>
                    <a:pt x="450" y="46"/>
                  </a:cubicBezTo>
                  <a:cubicBezTo>
                    <a:pt x="445" y="48"/>
                    <a:pt x="437" y="47"/>
                    <a:pt x="437" y="53"/>
                  </a:cubicBezTo>
                  <a:cubicBezTo>
                    <a:pt x="432" y="53"/>
                    <a:pt x="426" y="53"/>
                    <a:pt x="424" y="55"/>
                  </a:cubicBezTo>
                  <a:cubicBezTo>
                    <a:pt x="426" y="58"/>
                    <a:pt x="430" y="59"/>
                    <a:pt x="422" y="59"/>
                  </a:cubicBezTo>
                  <a:cubicBezTo>
                    <a:pt x="422" y="61"/>
                    <a:pt x="425" y="61"/>
                    <a:pt x="427" y="61"/>
                  </a:cubicBezTo>
                  <a:cubicBezTo>
                    <a:pt x="424" y="66"/>
                    <a:pt x="415" y="65"/>
                    <a:pt x="414" y="72"/>
                  </a:cubicBezTo>
                  <a:cubicBezTo>
                    <a:pt x="411" y="72"/>
                    <a:pt x="415" y="69"/>
                    <a:pt x="414" y="68"/>
                  </a:cubicBezTo>
                  <a:cubicBezTo>
                    <a:pt x="413" y="68"/>
                    <a:pt x="408" y="71"/>
                    <a:pt x="405" y="72"/>
                  </a:cubicBezTo>
                  <a:cubicBezTo>
                    <a:pt x="405" y="74"/>
                    <a:pt x="407" y="73"/>
                    <a:pt x="409" y="74"/>
                  </a:cubicBezTo>
                  <a:cubicBezTo>
                    <a:pt x="404" y="78"/>
                    <a:pt x="407" y="77"/>
                    <a:pt x="405" y="83"/>
                  </a:cubicBezTo>
                  <a:cubicBezTo>
                    <a:pt x="405" y="85"/>
                    <a:pt x="398" y="86"/>
                    <a:pt x="397" y="87"/>
                  </a:cubicBezTo>
                  <a:cubicBezTo>
                    <a:pt x="397" y="88"/>
                    <a:pt x="398" y="92"/>
                    <a:pt x="397" y="93"/>
                  </a:cubicBezTo>
                  <a:cubicBezTo>
                    <a:pt x="396" y="94"/>
                    <a:pt x="392" y="93"/>
                    <a:pt x="390" y="94"/>
                  </a:cubicBezTo>
                  <a:cubicBezTo>
                    <a:pt x="391" y="97"/>
                    <a:pt x="393" y="97"/>
                    <a:pt x="394" y="100"/>
                  </a:cubicBezTo>
                  <a:cubicBezTo>
                    <a:pt x="395" y="104"/>
                    <a:pt x="399" y="102"/>
                    <a:pt x="401" y="104"/>
                  </a:cubicBezTo>
                  <a:cubicBezTo>
                    <a:pt x="402" y="104"/>
                    <a:pt x="401" y="107"/>
                    <a:pt x="401" y="107"/>
                  </a:cubicBezTo>
                  <a:cubicBezTo>
                    <a:pt x="403" y="109"/>
                    <a:pt x="406" y="108"/>
                    <a:pt x="407" y="109"/>
                  </a:cubicBezTo>
                  <a:cubicBezTo>
                    <a:pt x="407" y="113"/>
                    <a:pt x="409" y="113"/>
                    <a:pt x="409" y="117"/>
                  </a:cubicBezTo>
                  <a:cubicBezTo>
                    <a:pt x="403" y="119"/>
                    <a:pt x="397" y="117"/>
                    <a:pt x="390" y="121"/>
                  </a:cubicBezTo>
                  <a:cubicBezTo>
                    <a:pt x="395" y="125"/>
                    <a:pt x="399" y="131"/>
                    <a:pt x="409" y="130"/>
                  </a:cubicBezTo>
                  <a:cubicBezTo>
                    <a:pt x="408" y="133"/>
                    <a:pt x="410" y="133"/>
                    <a:pt x="412" y="134"/>
                  </a:cubicBezTo>
                  <a:cubicBezTo>
                    <a:pt x="413" y="138"/>
                    <a:pt x="409" y="136"/>
                    <a:pt x="409" y="139"/>
                  </a:cubicBezTo>
                  <a:cubicBezTo>
                    <a:pt x="409" y="141"/>
                    <a:pt x="406" y="143"/>
                    <a:pt x="403" y="143"/>
                  </a:cubicBezTo>
                  <a:cubicBezTo>
                    <a:pt x="401" y="150"/>
                    <a:pt x="410" y="146"/>
                    <a:pt x="409" y="152"/>
                  </a:cubicBezTo>
                  <a:cubicBezTo>
                    <a:pt x="405" y="152"/>
                    <a:pt x="405" y="154"/>
                    <a:pt x="407" y="154"/>
                  </a:cubicBezTo>
                  <a:cubicBezTo>
                    <a:pt x="405" y="160"/>
                    <a:pt x="401" y="153"/>
                    <a:pt x="397" y="154"/>
                  </a:cubicBezTo>
                  <a:cubicBezTo>
                    <a:pt x="394" y="154"/>
                    <a:pt x="396" y="160"/>
                    <a:pt x="392" y="160"/>
                  </a:cubicBezTo>
                  <a:cubicBezTo>
                    <a:pt x="392" y="163"/>
                    <a:pt x="393" y="164"/>
                    <a:pt x="396" y="165"/>
                  </a:cubicBezTo>
                  <a:cubicBezTo>
                    <a:pt x="395" y="168"/>
                    <a:pt x="391" y="166"/>
                    <a:pt x="388" y="167"/>
                  </a:cubicBezTo>
                  <a:cubicBezTo>
                    <a:pt x="383" y="168"/>
                    <a:pt x="378" y="172"/>
                    <a:pt x="373" y="173"/>
                  </a:cubicBezTo>
                  <a:cubicBezTo>
                    <a:pt x="373" y="175"/>
                    <a:pt x="377" y="174"/>
                    <a:pt x="379" y="175"/>
                  </a:cubicBezTo>
                  <a:cubicBezTo>
                    <a:pt x="381" y="176"/>
                    <a:pt x="382" y="182"/>
                    <a:pt x="386" y="180"/>
                  </a:cubicBezTo>
                  <a:cubicBezTo>
                    <a:pt x="388" y="184"/>
                    <a:pt x="383" y="184"/>
                    <a:pt x="383" y="186"/>
                  </a:cubicBezTo>
                  <a:cubicBezTo>
                    <a:pt x="382" y="188"/>
                    <a:pt x="385" y="194"/>
                    <a:pt x="381" y="195"/>
                  </a:cubicBezTo>
                  <a:cubicBezTo>
                    <a:pt x="383" y="202"/>
                    <a:pt x="396" y="200"/>
                    <a:pt x="397" y="208"/>
                  </a:cubicBezTo>
                  <a:cubicBezTo>
                    <a:pt x="395" y="208"/>
                    <a:pt x="390" y="209"/>
                    <a:pt x="390" y="206"/>
                  </a:cubicBezTo>
                  <a:cubicBezTo>
                    <a:pt x="388" y="207"/>
                    <a:pt x="389" y="208"/>
                    <a:pt x="390" y="208"/>
                  </a:cubicBezTo>
                  <a:cubicBezTo>
                    <a:pt x="385" y="214"/>
                    <a:pt x="382" y="213"/>
                    <a:pt x="373" y="212"/>
                  </a:cubicBezTo>
                  <a:cubicBezTo>
                    <a:pt x="376" y="205"/>
                    <a:pt x="365" y="211"/>
                    <a:pt x="368" y="204"/>
                  </a:cubicBezTo>
                  <a:cubicBezTo>
                    <a:pt x="362" y="203"/>
                    <a:pt x="362" y="208"/>
                    <a:pt x="356" y="206"/>
                  </a:cubicBezTo>
                  <a:cubicBezTo>
                    <a:pt x="359" y="209"/>
                    <a:pt x="358" y="210"/>
                    <a:pt x="355" y="210"/>
                  </a:cubicBezTo>
                  <a:cubicBezTo>
                    <a:pt x="355" y="213"/>
                    <a:pt x="366" y="213"/>
                    <a:pt x="356" y="214"/>
                  </a:cubicBezTo>
                  <a:cubicBezTo>
                    <a:pt x="358" y="218"/>
                    <a:pt x="363" y="215"/>
                    <a:pt x="366" y="216"/>
                  </a:cubicBezTo>
                  <a:cubicBezTo>
                    <a:pt x="370" y="216"/>
                    <a:pt x="375" y="219"/>
                    <a:pt x="381" y="217"/>
                  </a:cubicBezTo>
                  <a:cubicBezTo>
                    <a:pt x="377" y="223"/>
                    <a:pt x="372" y="228"/>
                    <a:pt x="368" y="232"/>
                  </a:cubicBezTo>
                  <a:cubicBezTo>
                    <a:pt x="363" y="231"/>
                    <a:pt x="360" y="233"/>
                    <a:pt x="356" y="234"/>
                  </a:cubicBezTo>
                  <a:cubicBezTo>
                    <a:pt x="356" y="234"/>
                    <a:pt x="353" y="234"/>
                    <a:pt x="353" y="234"/>
                  </a:cubicBezTo>
                  <a:cubicBezTo>
                    <a:pt x="351" y="236"/>
                    <a:pt x="352" y="234"/>
                    <a:pt x="349" y="234"/>
                  </a:cubicBezTo>
                  <a:cubicBezTo>
                    <a:pt x="344" y="234"/>
                    <a:pt x="339" y="238"/>
                    <a:pt x="332" y="238"/>
                  </a:cubicBezTo>
                  <a:cubicBezTo>
                    <a:pt x="329" y="238"/>
                    <a:pt x="332" y="240"/>
                    <a:pt x="332" y="240"/>
                  </a:cubicBezTo>
                  <a:cubicBezTo>
                    <a:pt x="330" y="244"/>
                    <a:pt x="329" y="241"/>
                    <a:pt x="323" y="242"/>
                  </a:cubicBezTo>
                  <a:cubicBezTo>
                    <a:pt x="323" y="243"/>
                    <a:pt x="325" y="243"/>
                    <a:pt x="327" y="244"/>
                  </a:cubicBezTo>
                  <a:cubicBezTo>
                    <a:pt x="327" y="246"/>
                    <a:pt x="313" y="248"/>
                    <a:pt x="315" y="242"/>
                  </a:cubicBezTo>
                  <a:cubicBezTo>
                    <a:pt x="314" y="243"/>
                    <a:pt x="309" y="242"/>
                    <a:pt x="308" y="244"/>
                  </a:cubicBezTo>
                  <a:cubicBezTo>
                    <a:pt x="307" y="245"/>
                    <a:pt x="309" y="249"/>
                    <a:pt x="308" y="251"/>
                  </a:cubicBezTo>
                  <a:cubicBezTo>
                    <a:pt x="308" y="251"/>
                    <a:pt x="303" y="249"/>
                    <a:pt x="302" y="251"/>
                  </a:cubicBezTo>
                  <a:cubicBezTo>
                    <a:pt x="302" y="252"/>
                    <a:pt x="305" y="254"/>
                    <a:pt x="304" y="257"/>
                  </a:cubicBezTo>
                  <a:cubicBezTo>
                    <a:pt x="302" y="259"/>
                    <a:pt x="301" y="257"/>
                    <a:pt x="299" y="257"/>
                  </a:cubicBezTo>
                  <a:cubicBezTo>
                    <a:pt x="299" y="258"/>
                    <a:pt x="299" y="260"/>
                    <a:pt x="299" y="262"/>
                  </a:cubicBezTo>
                  <a:cubicBezTo>
                    <a:pt x="298" y="262"/>
                    <a:pt x="296" y="262"/>
                    <a:pt x="295" y="262"/>
                  </a:cubicBezTo>
                  <a:cubicBezTo>
                    <a:pt x="293" y="263"/>
                    <a:pt x="295" y="265"/>
                    <a:pt x="293" y="266"/>
                  </a:cubicBezTo>
                  <a:cubicBezTo>
                    <a:pt x="290" y="267"/>
                    <a:pt x="282" y="265"/>
                    <a:pt x="284" y="271"/>
                  </a:cubicBezTo>
                  <a:cubicBezTo>
                    <a:pt x="276" y="273"/>
                    <a:pt x="267" y="274"/>
                    <a:pt x="258" y="273"/>
                  </a:cubicBezTo>
                  <a:cubicBezTo>
                    <a:pt x="254" y="276"/>
                    <a:pt x="252" y="285"/>
                    <a:pt x="247" y="281"/>
                  </a:cubicBezTo>
                  <a:cubicBezTo>
                    <a:pt x="247" y="282"/>
                    <a:pt x="249" y="284"/>
                    <a:pt x="248" y="286"/>
                  </a:cubicBezTo>
                  <a:cubicBezTo>
                    <a:pt x="248" y="287"/>
                    <a:pt x="245" y="286"/>
                    <a:pt x="245" y="286"/>
                  </a:cubicBezTo>
                  <a:cubicBezTo>
                    <a:pt x="244" y="287"/>
                    <a:pt x="247" y="289"/>
                    <a:pt x="247" y="290"/>
                  </a:cubicBezTo>
                  <a:cubicBezTo>
                    <a:pt x="247" y="290"/>
                    <a:pt x="245" y="291"/>
                    <a:pt x="245" y="292"/>
                  </a:cubicBezTo>
                  <a:cubicBezTo>
                    <a:pt x="245" y="294"/>
                    <a:pt x="239" y="298"/>
                    <a:pt x="243" y="299"/>
                  </a:cubicBezTo>
                  <a:cubicBezTo>
                    <a:pt x="243" y="302"/>
                    <a:pt x="240" y="300"/>
                    <a:pt x="239" y="301"/>
                  </a:cubicBezTo>
                  <a:cubicBezTo>
                    <a:pt x="238" y="302"/>
                    <a:pt x="236" y="304"/>
                    <a:pt x="235" y="305"/>
                  </a:cubicBezTo>
                  <a:cubicBezTo>
                    <a:pt x="235" y="306"/>
                    <a:pt x="236" y="308"/>
                    <a:pt x="235" y="309"/>
                  </a:cubicBezTo>
                  <a:cubicBezTo>
                    <a:pt x="233" y="311"/>
                    <a:pt x="235" y="313"/>
                    <a:pt x="233" y="316"/>
                  </a:cubicBezTo>
                  <a:cubicBezTo>
                    <a:pt x="233" y="317"/>
                    <a:pt x="230" y="316"/>
                    <a:pt x="230" y="316"/>
                  </a:cubicBezTo>
                  <a:cubicBezTo>
                    <a:pt x="230" y="317"/>
                    <a:pt x="231" y="319"/>
                    <a:pt x="232" y="320"/>
                  </a:cubicBezTo>
                  <a:cubicBezTo>
                    <a:pt x="232" y="323"/>
                    <a:pt x="230" y="323"/>
                    <a:pt x="230" y="326"/>
                  </a:cubicBezTo>
                  <a:cubicBezTo>
                    <a:pt x="230" y="327"/>
                    <a:pt x="231" y="330"/>
                    <a:pt x="232" y="329"/>
                  </a:cubicBezTo>
                  <a:cubicBezTo>
                    <a:pt x="229" y="336"/>
                    <a:pt x="226" y="338"/>
                    <a:pt x="220" y="342"/>
                  </a:cubicBezTo>
                  <a:cubicBezTo>
                    <a:pt x="214" y="342"/>
                    <a:pt x="211" y="338"/>
                    <a:pt x="207" y="335"/>
                  </a:cubicBezTo>
                  <a:cubicBezTo>
                    <a:pt x="202" y="342"/>
                    <a:pt x="191" y="331"/>
                    <a:pt x="192" y="331"/>
                  </a:cubicBezTo>
                  <a:cubicBezTo>
                    <a:pt x="191" y="331"/>
                    <a:pt x="190" y="335"/>
                    <a:pt x="191" y="335"/>
                  </a:cubicBezTo>
                  <a:cubicBezTo>
                    <a:pt x="188" y="334"/>
                    <a:pt x="188" y="331"/>
                    <a:pt x="187" y="329"/>
                  </a:cubicBezTo>
                  <a:cubicBezTo>
                    <a:pt x="185" y="327"/>
                    <a:pt x="180" y="327"/>
                    <a:pt x="181" y="322"/>
                  </a:cubicBezTo>
                  <a:cubicBezTo>
                    <a:pt x="179" y="319"/>
                    <a:pt x="176" y="318"/>
                    <a:pt x="174" y="316"/>
                  </a:cubicBezTo>
                  <a:cubicBezTo>
                    <a:pt x="174" y="314"/>
                    <a:pt x="176" y="315"/>
                    <a:pt x="178" y="314"/>
                  </a:cubicBezTo>
                  <a:cubicBezTo>
                    <a:pt x="177" y="310"/>
                    <a:pt x="173" y="312"/>
                    <a:pt x="170" y="309"/>
                  </a:cubicBezTo>
                  <a:cubicBezTo>
                    <a:pt x="169" y="307"/>
                    <a:pt x="169" y="304"/>
                    <a:pt x="166" y="303"/>
                  </a:cubicBezTo>
                  <a:cubicBezTo>
                    <a:pt x="163" y="307"/>
                    <a:pt x="166" y="300"/>
                    <a:pt x="166" y="301"/>
                  </a:cubicBezTo>
                  <a:cubicBezTo>
                    <a:pt x="166" y="299"/>
                    <a:pt x="164" y="301"/>
                    <a:pt x="163" y="299"/>
                  </a:cubicBezTo>
                  <a:cubicBezTo>
                    <a:pt x="161" y="297"/>
                    <a:pt x="164" y="294"/>
                    <a:pt x="161" y="294"/>
                  </a:cubicBezTo>
                  <a:cubicBezTo>
                    <a:pt x="157" y="294"/>
                    <a:pt x="160" y="286"/>
                    <a:pt x="157" y="290"/>
                  </a:cubicBezTo>
                  <a:cubicBezTo>
                    <a:pt x="155" y="289"/>
                    <a:pt x="155" y="286"/>
                    <a:pt x="151" y="286"/>
                  </a:cubicBezTo>
                  <a:cubicBezTo>
                    <a:pt x="152" y="284"/>
                    <a:pt x="155" y="283"/>
                    <a:pt x="155" y="281"/>
                  </a:cubicBezTo>
                  <a:cubicBezTo>
                    <a:pt x="155" y="278"/>
                    <a:pt x="151" y="279"/>
                    <a:pt x="148" y="279"/>
                  </a:cubicBezTo>
                  <a:cubicBezTo>
                    <a:pt x="146" y="272"/>
                    <a:pt x="147" y="269"/>
                    <a:pt x="150" y="262"/>
                  </a:cubicBezTo>
                  <a:cubicBezTo>
                    <a:pt x="145" y="259"/>
                    <a:pt x="153" y="256"/>
                    <a:pt x="146" y="257"/>
                  </a:cubicBezTo>
                  <a:cubicBezTo>
                    <a:pt x="145" y="254"/>
                    <a:pt x="149" y="256"/>
                    <a:pt x="150" y="255"/>
                  </a:cubicBezTo>
                  <a:cubicBezTo>
                    <a:pt x="150" y="254"/>
                    <a:pt x="149" y="251"/>
                    <a:pt x="150" y="251"/>
                  </a:cubicBezTo>
                  <a:cubicBezTo>
                    <a:pt x="151" y="251"/>
                    <a:pt x="152" y="253"/>
                    <a:pt x="153" y="253"/>
                  </a:cubicBezTo>
                  <a:cubicBezTo>
                    <a:pt x="153" y="249"/>
                    <a:pt x="153" y="245"/>
                    <a:pt x="153" y="242"/>
                  </a:cubicBezTo>
                  <a:cubicBezTo>
                    <a:pt x="156" y="242"/>
                    <a:pt x="158" y="240"/>
                    <a:pt x="159" y="238"/>
                  </a:cubicBezTo>
                  <a:cubicBezTo>
                    <a:pt x="161" y="238"/>
                    <a:pt x="160" y="240"/>
                    <a:pt x="161" y="242"/>
                  </a:cubicBezTo>
                  <a:cubicBezTo>
                    <a:pt x="163" y="240"/>
                    <a:pt x="163" y="237"/>
                    <a:pt x="166" y="238"/>
                  </a:cubicBezTo>
                  <a:cubicBezTo>
                    <a:pt x="168" y="236"/>
                    <a:pt x="164" y="235"/>
                    <a:pt x="164" y="234"/>
                  </a:cubicBezTo>
                  <a:cubicBezTo>
                    <a:pt x="165" y="232"/>
                    <a:pt x="170" y="232"/>
                    <a:pt x="170" y="230"/>
                  </a:cubicBezTo>
                  <a:cubicBezTo>
                    <a:pt x="171" y="227"/>
                    <a:pt x="164" y="226"/>
                    <a:pt x="168" y="221"/>
                  </a:cubicBezTo>
                  <a:cubicBezTo>
                    <a:pt x="160" y="226"/>
                    <a:pt x="172" y="217"/>
                    <a:pt x="159" y="219"/>
                  </a:cubicBezTo>
                  <a:cubicBezTo>
                    <a:pt x="158" y="213"/>
                    <a:pt x="164" y="214"/>
                    <a:pt x="170" y="214"/>
                  </a:cubicBezTo>
                  <a:cubicBezTo>
                    <a:pt x="170" y="212"/>
                    <a:pt x="166" y="212"/>
                    <a:pt x="166" y="210"/>
                  </a:cubicBezTo>
                  <a:cubicBezTo>
                    <a:pt x="167" y="208"/>
                    <a:pt x="164" y="209"/>
                    <a:pt x="163" y="208"/>
                  </a:cubicBezTo>
                  <a:cubicBezTo>
                    <a:pt x="162" y="208"/>
                    <a:pt x="163" y="205"/>
                    <a:pt x="163" y="204"/>
                  </a:cubicBezTo>
                  <a:cubicBezTo>
                    <a:pt x="162" y="204"/>
                    <a:pt x="158" y="201"/>
                    <a:pt x="157" y="201"/>
                  </a:cubicBezTo>
                  <a:cubicBezTo>
                    <a:pt x="156" y="201"/>
                    <a:pt x="154" y="196"/>
                    <a:pt x="151" y="193"/>
                  </a:cubicBezTo>
                  <a:cubicBezTo>
                    <a:pt x="149" y="196"/>
                    <a:pt x="148" y="199"/>
                    <a:pt x="146" y="193"/>
                  </a:cubicBezTo>
                  <a:cubicBezTo>
                    <a:pt x="144" y="194"/>
                    <a:pt x="144" y="197"/>
                    <a:pt x="144" y="199"/>
                  </a:cubicBezTo>
                  <a:cubicBezTo>
                    <a:pt x="141" y="199"/>
                    <a:pt x="138" y="199"/>
                    <a:pt x="135" y="199"/>
                  </a:cubicBezTo>
                  <a:cubicBezTo>
                    <a:pt x="129" y="191"/>
                    <a:pt x="133" y="185"/>
                    <a:pt x="135" y="176"/>
                  </a:cubicBezTo>
                  <a:cubicBezTo>
                    <a:pt x="134" y="175"/>
                    <a:pt x="133" y="173"/>
                    <a:pt x="133" y="171"/>
                  </a:cubicBezTo>
                  <a:cubicBezTo>
                    <a:pt x="131" y="171"/>
                    <a:pt x="131" y="173"/>
                    <a:pt x="131" y="175"/>
                  </a:cubicBezTo>
                  <a:cubicBezTo>
                    <a:pt x="126" y="175"/>
                    <a:pt x="133" y="164"/>
                    <a:pt x="125" y="167"/>
                  </a:cubicBezTo>
                  <a:cubicBezTo>
                    <a:pt x="128" y="164"/>
                    <a:pt x="128" y="162"/>
                    <a:pt x="125" y="160"/>
                  </a:cubicBezTo>
                  <a:cubicBezTo>
                    <a:pt x="125" y="157"/>
                    <a:pt x="122" y="158"/>
                    <a:pt x="120" y="158"/>
                  </a:cubicBezTo>
                  <a:cubicBezTo>
                    <a:pt x="118" y="155"/>
                    <a:pt x="119" y="151"/>
                    <a:pt x="118" y="148"/>
                  </a:cubicBezTo>
                  <a:cubicBezTo>
                    <a:pt x="117" y="146"/>
                    <a:pt x="112" y="146"/>
                    <a:pt x="114" y="141"/>
                  </a:cubicBezTo>
                  <a:cubicBezTo>
                    <a:pt x="111" y="142"/>
                    <a:pt x="110" y="140"/>
                    <a:pt x="109" y="139"/>
                  </a:cubicBezTo>
                  <a:cubicBezTo>
                    <a:pt x="108" y="139"/>
                    <a:pt x="105" y="140"/>
                    <a:pt x="105" y="139"/>
                  </a:cubicBezTo>
                  <a:cubicBezTo>
                    <a:pt x="103" y="136"/>
                    <a:pt x="88" y="138"/>
                    <a:pt x="84" y="132"/>
                  </a:cubicBezTo>
                  <a:cubicBezTo>
                    <a:pt x="77" y="135"/>
                    <a:pt x="62" y="127"/>
                    <a:pt x="58" y="132"/>
                  </a:cubicBezTo>
                  <a:cubicBezTo>
                    <a:pt x="56" y="135"/>
                    <a:pt x="56" y="131"/>
                    <a:pt x="53" y="132"/>
                  </a:cubicBezTo>
                  <a:cubicBezTo>
                    <a:pt x="48" y="132"/>
                    <a:pt x="44" y="135"/>
                    <a:pt x="40" y="135"/>
                  </a:cubicBezTo>
                  <a:cubicBezTo>
                    <a:pt x="40" y="135"/>
                    <a:pt x="39" y="134"/>
                    <a:pt x="38" y="134"/>
                  </a:cubicBezTo>
                  <a:cubicBezTo>
                    <a:pt x="36" y="133"/>
                    <a:pt x="34" y="134"/>
                    <a:pt x="32" y="134"/>
                  </a:cubicBezTo>
                  <a:cubicBezTo>
                    <a:pt x="32" y="130"/>
                    <a:pt x="31" y="129"/>
                    <a:pt x="28" y="128"/>
                  </a:cubicBezTo>
                  <a:cubicBezTo>
                    <a:pt x="28" y="125"/>
                    <a:pt x="33" y="127"/>
                    <a:pt x="34" y="126"/>
                  </a:cubicBezTo>
                  <a:cubicBezTo>
                    <a:pt x="35" y="125"/>
                    <a:pt x="29" y="121"/>
                    <a:pt x="38" y="122"/>
                  </a:cubicBezTo>
                  <a:cubicBezTo>
                    <a:pt x="35" y="117"/>
                    <a:pt x="21" y="123"/>
                    <a:pt x="17" y="119"/>
                  </a:cubicBezTo>
                  <a:cubicBezTo>
                    <a:pt x="21" y="109"/>
                    <a:pt x="33" y="119"/>
                    <a:pt x="40" y="111"/>
                  </a:cubicBezTo>
                  <a:cubicBezTo>
                    <a:pt x="36" y="107"/>
                    <a:pt x="24" y="110"/>
                    <a:pt x="19" y="111"/>
                  </a:cubicBezTo>
                  <a:cubicBezTo>
                    <a:pt x="17" y="109"/>
                    <a:pt x="18" y="108"/>
                    <a:pt x="19" y="106"/>
                  </a:cubicBezTo>
                  <a:cubicBezTo>
                    <a:pt x="18" y="105"/>
                    <a:pt x="17" y="106"/>
                    <a:pt x="17" y="107"/>
                  </a:cubicBezTo>
                  <a:cubicBezTo>
                    <a:pt x="15" y="107"/>
                    <a:pt x="16" y="105"/>
                    <a:pt x="15" y="104"/>
                  </a:cubicBezTo>
                  <a:cubicBezTo>
                    <a:pt x="8" y="105"/>
                    <a:pt x="5" y="102"/>
                    <a:pt x="0" y="100"/>
                  </a:cubicBezTo>
                  <a:cubicBezTo>
                    <a:pt x="4" y="88"/>
                    <a:pt x="19" y="91"/>
                    <a:pt x="28" y="89"/>
                  </a:cubicBezTo>
                  <a:cubicBezTo>
                    <a:pt x="31" y="88"/>
                    <a:pt x="30" y="89"/>
                    <a:pt x="32" y="87"/>
                  </a:cubicBezTo>
                  <a:cubicBezTo>
                    <a:pt x="32" y="87"/>
                    <a:pt x="35" y="85"/>
                    <a:pt x="34" y="85"/>
                  </a:cubicBezTo>
                  <a:cubicBezTo>
                    <a:pt x="39" y="83"/>
                    <a:pt x="46" y="85"/>
                    <a:pt x="49" y="83"/>
                  </a:cubicBezTo>
                  <a:cubicBezTo>
                    <a:pt x="51" y="82"/>
                    <a:pt x="49" y="81"/>
                    <a:pt x="51" y="80"/>
                  </a:cubicBezTo>
                  <a:cubicBezTo>
                    <a:pt x="52" y="78"/>
                    <a:pt x="55" y="79"/>
                    <a:pt x="56" y="78"/>
                  </a:cubicBezTo>
                  <a:cubicBezTo>
                    <a:pt x="58" y="76"/>
                    <a:pt x="59" y="74"/>
                    <a:pt x="62" y="72"/>
                  </a:cubicBezTo>
                  <a:cubicBezTo>
                    <a:pt x="64" y="66"/>
                    <a:pt x="56" y="71"/>
                    <a:pt x="58" y="65"/>
                  </a:cubicBezTo>
                  <a:cubicBezTo>
                    <a:pt x="55" y="62"/>
                    <a:pt x="55" y="68"/>
                    <a:pt x="55" y="68"/>
                  </a:cubicBezTo>
                  <a:cubicBezTo>
                    <a:pt x="53" y="69"/>
                    <a:pt x="45" y="64"/>
                    <a:pt x="40" y="66"/>
                  </a:cubicBezTo>
                  <a:cubicBezTo>
                    <a:pt x="37" y="61"/>
                    <a:pt x="44" y="64"/>
                    <a:pt x="45" y="63"/>
                  </a:cubicBezTo>
                  <a:cubicBezTo>
                    <a:pt x="45" y="62"/>
                    <a:pt x="45" y="61"/>
                    <a:pt x="45" y="61"/>
                  </a:cubicBezTo>
                  <a:cubicBezTo>
                    <a:pt x="46" y="60"/>
                    <a:pt x="48" y="61"/>
                    <a:pt x="49" y="61"/>
                  </a:cubicBezTo>
                  <a:cubicBezTo>
                    <a:pt x="49" y="60"/>
                    <a:pt x="50" y="57"/>
                    <a:pt x="51" y="57"/>
                  </a:cubicBezTo>
                  <a:cubicBezTo>
                    <a:pt x="53" y="56"/>
                    <a:pt x="52" y="59"/>
                    <a:pt x="53" y="59"/>
                  </a:cubicBezTo>
                  <a:cubicBezTo>
                    <a:pt x="53" y="59"/>
                    <a:pt x="59" y="58"/>
                    <a:pt x="58" y="53"/>
                  </a:cubicBezTo>
                  <a:cubicBezTo>
                    <a:pt x="62" y="53"/>
                    <a:pt x="62" y="56"/>
                    <a:pt x="66" y="55"/>
                  </a:cubicBezTo>
                  <a:cubicBezTo>
                    <a:pt x="69" y="55"/>
                    <a:pt x="66" y="53"/>
                    <a:pt x="66" y="53"/>
                  </a:cubicBezTo>
                  <a:cubicBezTo>
                    <a:pt x="66" y="51"/>
                    <a:pt x="70" y="52"/>
                    <a:pt x="69" y="48"/>
                  </a:cubicBezTo>
                  <a:cubicBezTo>
                    <a:pt x="74" y="48"/>
                    <a:pt x="78" y="48"/>
                    <a:pt x="83" y="48"/>
                  </a:cubicBezTo>
                  <a:cubicBezTo>
                    <a:pt x="87" y="48"/>
                    <a:pt x="83" y="40"/>
                    <a:pt x="84" y="37"/>
                  </a:cubicBezTo>
                  <a:cubicBezTo>
                    <a:pt x="91" y="38"/>
                    <a:pt x="97" y="40"/>
                    <a:pt x="103" y="37"/>
                  </a:cubicBezTo>
                  <a:cubicBezTo>
                    <a:pt x="103" y="35"/>
                    <a:pt x="101" y="35"/>
                    <a:pt x="99" y="35"/>
                  </a:cubicBezTo>
                  <a:cubicBezTo>
                    <a:pt x="101" y="32"/>
                    <a:pt x="107" y="33"/>
                    <a:pt x="110" y="31"/>
                  </a:cubicBezTo>
                  <a:cubicBezTo>
                    <a:pt x="115" y="28"/>
                    <a:pt x="129" y="30"/>
                    <a:pt x="140" y="29"/>
                  </a:cubicBezTo>
                  <a:cubicBezTo>
                    <a:pt x="143" y="29"/>
                    <a:pt x="144" y="27"/>
                    <a:pt x="146" y="27"/>
                  </a:cubicBezTo>
                  <a:cubicBezTo>
                    <a:pt x="151" y="27"/>
                    <a:pt x="155" y="29"/>
                    <a:pt x="159" y="27"/>
                  </a:cubicBezTo>
                  <a:cubicBezTo>
                    <a:pt x="158" y="29"/>
                    <a:pt x="160" y="34"/>
                    <a:pt x="161" y="33"/>
                  </a:cubicBezTo>
                  <a:cubicBezTo>
                    <a:pt x="163" y="30"/>
                    <a:pt x="161" y="32"/>
                    <a:pt x="166" y="37"/>
                  </a:cubicBezTo>
                  <a:cubicBezTo>
                    <a:pt x="170" y="36"/>
                    <a:pt x="163" y="31"/>
                    <a:pt x="172" y="33"/>
                  </a:cubicBezTo>
                  <a:cubicBezTo>
                    <a:pt x="169" y="30"/>
                    <a:pt x="175" y="26"/>
                    <a:pt x="166" y="25"/>
                  </a:cubicBezTo>
                  <a:cubicBezTo>
                    <a:pt x="167" y="22"/>
                    <a:pt x="181" y="16"/>
                    <a:pt x="181" y="24"/>
                  </a:cubicBezTo>
                  <a:cubicBezTo>
                    <a:pt x="187" y="24"/>
                    <a:pt x="186" y="21"/>
                    <a:pt x="191" y="24"/>
                  </a:cubicBezTo>
                  <a:cubicBezTo>
                    <a:pt x="193" y="25"/>
                    <a:pt x="194" y="26"/>
                    <a:pt x="196" y="27"/>
                  </a:cubicBezTo>
                  <a:cubicBezTo>
                    <a:pt x="198" y="29"/>
                    <a:pt x="204" y="29"/>
                    <a:pt x="211" y="31"/>
                  </a:cubicBezTo>
                  <a:cubicBezTo>
                    <a:pt x="211" y="29"/>
                    <a:pt x="209" y="30"/>
                    <a:pt x="207" y="29"/>
                  </a:cubicBezTo>
                  <a:cubicBezTo>
                    <a:pt x="208" y="27"/>
                    <a:pt x="210" y="25"/>
                    <a:pt x="213" y="25"/>
                  </a:cubicBezTo>
                  <a:cubicBezTo>
                    <a:pt x="210" y="21"/>
                    <a:pt x="202" y="21"/>
                    <a:pt x="196" y="20"/>
                  </a:cubicBezTo>
                  <a:cubicBezTo>
                    <a:pt x="196" y="15"/>
                    <a:pt x="204" y="16"/>
                    <a:pt x="209" y="16"/>
                  </a:cubicBezTo>
                  <a:cubicBezTo>
                    <a:pt x="210" y="12"/>
                    <a:pt x="207" y="13"/>
                    <a:pt x="204" y="12"/>
                  </a:cubicBezTo>
                  <a:cubicBezTo>
                    <a:pt x="208" y="5"/>
                    <a:pt x="215" y="12"/>
                    <a:pt x="220" y="12"/>
                  </a:cubicBezTo>
                  <a:cubicBezTo>
                    <a:pt x="224" y="13"/>
                    <a:pt x="224" y="10"/>
                    <a:pt x="228" y="11"/>
                  </a:cubicBezTo>
                  <a:cubicBezTo>
                    <a:pt x="237" y="11"/>
                    <a:pt x="243" y="15"/>
                    <a:pt x="250" y="11"/>
                  </a:cubicBezTo>
                  <a:cubicBezTo>
                    <a:pt x="253" y="9"/>
                    <a:pt x="257" y="10"/>
                    <a:pt x="261" y="9"/>
                  </a:cubicBezTo>
                  <a:cubicBezTo>
                    <a:pt x="264" y="8"/>
                    <a:pt x="263" y="5"/>
                    <a:pt x="263" y="3"/>
                  </a:cubicBezTo>
                  <a:cubicBezTo>
                    <a:pt x="266" y="3"/>
                    <a:pt x="270" y="4"/>
                    <a:pt x="273" y="3"/>
                  </a:cubicBezTo>
                  <a:cubicBezTo>
                    <a:pt x="275" y="3"/>
                    <a:pt x="276" y="1"/>
                    <a:pt x="278" y="1"/>
                  </a:cubicBezTo>
                  <a:cubicBezTo>
                    <a:pt x="282" y="1"/>
                    <a:pt x="287" y="4"/>
                    <a:pt x="295" y="3"/>
                  </a:cubicBezTo>
                  <a:cubicBezTo>
                    <a:pt x="300" y="2"/>
                    <a:pt x="312" y="0"/>
                    <a:pt x="323" y="1"/>
                  </a:cubicBezTo>
                  <a:cubicBezTo>
                    <a:pt x="326" y="1"/>
                    <a:pt x="326" y="3"/>
                    <a:pt x="329" y="3"/>
                  </a:cubicBezTo>
                  <a:cubicBezTo>
                    <a:pt x="339" y="5"/>
                    <a:pt x="349" y="1"/>
                    <a:pt x="349" y="11"/>
                  </a:cubicBezTo>
                  <a:cubicBezTo>
                    <a:pt x="354" y="12"/>
                    <a:pt x="354" y="8"/>
                    <a:pt x="358" y="9"/>
                  </a:cubicBezTo>
                  <a:cubicBezTo>
                    <a:pt x="358" y="15"/>
                    <a:pt x="365" y="13"/>
                    <a:pt x="368" y="16"/>
                  </a:cubicBezTo>
                  <a:cubicBezTo>
                    <a:pt x="373" y="18"/>
                    <a:pt x="373" y="14"/>
                    <a:pt x="377" y="14"/>
                  </a:cubicBezTo>
                  <a:cubicBezTo>
                    <a:pt x="375" y="21"/>
                    <a:pt x="384" y="17"/>
                    <a:pt x="388" y="18"/>
                  </a:cubicBezTo>
                  <a:cubicBezTo>
                    <a:pt x="385" y="22"/>
                    <a:pt x="385" y="19"/>
                    <a:pt x="386" y="25"/>
                  </a:cubicBezTo>
                  <a:cubicBezTo>
                    <a:pt x="384" y="23"/>
                    <a:pt x="382" y="24"/>
                    <a:pt x="383" y="27"/>
                  </a:cubicBezTo>
                  <a:cubicBezTo>
                    <a:pt x="363" y="29"/>
                    <a:pt x="339" y="30"/>
                    <a:pt x="325" y="31"/>
                  </a:cubicBezTo>
                  <a:cubicBezTo>
                    <a:pt x="323" y="31"/>
                    <a:pt x="323" y="32"/>
                    <a:pt x="323" y="33"/>
                  </a:cubicBezTo>
                  <a:cubicBezTo>
                    <a:pt x="321" y="33"/>
                    <a:pt x="322" y="31"/>
                    <a:pt x="323" y="31"/>
                  </a:cubicBezTo>
                  <a:cubicBezTo>
                    <a:pt x="324" y="30"/>
                    <a:pt x="320" y="29"/>
                    <a:pt x="319" y="29"/>
                  </a:cubicBezTo>
                  <a:cubicBezTo>
                    <a:pt x="319" y="30"/>
                    <a:pt x="320" y="33"/>
                    <a:pt x="319" y="33"/>
                  </a:cubicBezTo>
                  <a:cubicBezTo>
                    <a:pt x="316" y="34"/>
                    <a:pt x="312" y="32"/>
                    <a:pt x="310" y="3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7" name="Google Shape;417;p3"/>
            <p:cNvSpPr/>
            <p:nvPr/>
          </p:nvSpPr>
          <p:spPr>
            <a:xfrm>
              <a:off x="4224375" y="434497"/>
              <a:ext cx="466461" cy="253542"/>
            </a:xfrm>
            <a:custGeom>
              <a:rect b="b" l="l" r="r" t="t"/>
              <a:pathLst>
                <a:path extrusionOk="0" h="122" w="224">
                  <a:moveTo>
                    <a:pt x="209" y="4"/>
                  </a:moveTo>
                  <a:cubicBezTo>
                    <a:pt x="206" y="8"/>
                    <a:pt x="209" y="7"/>
                    <a:pt x="209" y="12"/>
                  </a:cubicBezTo>
                  <a:cubicBezTo>
                    <a:pt x="214" y="12"/>
                    <a:pt x="219" y="12"/>
                    <a:pt x="224" y="12"/>
                  </a:cubicBezTo>
                  <a:cubicBezTo>
                    <a:pt x="224" y="15"/>
                    <a:pt x="222" y="16"/>
                    <a:pt x="222" y="19"/>
                  </a:cubicBezTo>
                  <a:cubicBezTo>
                    <a:pt x="221" y="20"/>
                    <a:pt x="218" y="18"/>
                    <a:pt x="217" y="19"/>
                  </a:cubicBezTo>
                  <a:cubicBezTo>
                    <a:pt x="216" y="20"/>
                    <a:pt x="217" y="23"/>
                    <a:pt x="217" y="23"/>
                  </a:cubicBezTo>
                  <a:cubicBezTo>
                    <a:pt x="214" y="24"/>
                    <a:pt x="210" y="25"/>
                    <a:pt x="209" y="23"/>
                  </a:cubicBezTo>
                  <a:cubicBezTo>
                    <a:pt x="207" y="22"/>
                    <a:pt x="208" y="26"/>
                    <a:pt x="207" y="27"/>
                  </a:cubicBezTo>
                  <a:cubicBezTo>
                    <a:pt x="205" y="28"/>
                    <a:pt x="200" y="25"/>
                    <a:pt x="200" y="29"/>
                  </a:cubicBezTo>
                  <a:cubicBezTo>
                    <a:pt x="194" y="28"/>
                    <a:pt x="185" y="26"/>
                    <a:pt x="181" y="32"/>
                  </a:cubicBezTo>
                  <a:cubicBezTo>
                    <a:pt x="183" y="37"/>
                    <a:pt x="191" y="32"/>
                    <a:pt x="193" y="30"/>
                  </a:cubicBezTo>
                  <a:cubicBezTo>
                    <a:pt x="195" y="31"/>
                    <a:pt x="192" y="33"/>
                    <a:pt x="193" y="36"/>
                  </a:cubicBezTo>
                  <a:cubicBezTo>
                    <a:pt x="186" y="36"/>
                    <a:pt x="182" y="39"/>
                    <a:pt x="176" y="40"/>
                  </a:cubicBezTo>
                  <a:cubicBezTo>
                    <a:pt x="173" y="41"/>
                    <a:pt x="171" y="43"/>
                    <a:pt x="170" y="45"/>
                  </a:cubicBezTo>
                  <a:cubicBezTo>
                    <a:pt x="169" y="46"/>
                    <a:pt x="166" y="45"/>
                    <a:pt x="165" y="45"/>
                  </a:cubicBezTo>
                  <a:cubicBezTo>
                    <a:pt x="163" y="46"/>
                    <a:pt x="164" y="48"/>
                    <a:pt x="163" y="49"/>
                  </a:cubicBezTo>
                  <a:cubicBezTo>
                    <a:pt x="161" y="50"/>
                    <a:pt x="157" y="47"/>
                    <a:pt x="157" y="51"/>
                  </a:cubicBezTo>
                  <a:cubicBezTo>
                    <a:pt x="157" y="54"/>
                    <a:pt x="152" y="52"/>
                    <a:pt x="152" y="55"/>
                  </a:cubicBezTo>
                  <a:cubicBezTo>
                    <a:pt x="151" y="59"/>
                    <a:pt x="146" y="56"/>
                    <a:pt x="144" y="58"/>
                  </a:cubicBezTo>
                  <a:cubicBezTo>
                    <a:pt x="142" y="61"/>
                    <a:pt x="137" y="60"/>
                    <a:pt x="133" y="62"/>
                  </a:cubicBezTo>
                  <a:cubicBezTo>
                    <a:pt x="132" y="62"/>
                    <a:pt x="133" y="64"/>
                    <a:pt x="131" y="64"/>
                  </a:cubicBezTo>
                  <a:cubicBezTo>
                    <a:pt x="126" y="64"/>
                    <a:pt x="129" y="66"/>
                    <a:pt x="127" y="68"/>
                  </a:cubicBezTo>
                  <a:cubicBezTo>
                    <a:pt x="127" y="68"/>
                    <a:pt x="126" y="68"/>
                    <a:pt x="125" y="68"/>
                  </a:cubicBezTo>
                  <a:cubicBezTo>
                    <a:pt x="124" y="68"/>
                    <a:pt x="120" y="71"/>
                    <a:pt x="114" y="70"/>
                  </a:cubicBezTo>
                  <a:cubicBezTo>
                    <a:pt x="115" y="72"/>
                    <a:pt x="122" y="73"/>
                    <a:pt x="114" y="73"/>
                  </a:cubicBezTo>
                  <a:cubicBezTo>
                    <a:pt x="115" y="77"/>
                    <a:pt x="124" y="74"/>
                    <a:pt x="122" y="81"/>
                  </a:cubicBezTo>
                  <a:cubicBezTo>
                    <a:pt x="118" y="77"/>
                    <a:pt x="118" y="81"/>
                    <a:pt x="118" y="86"/>
                  </a:cubicBezTo>
                  <a:cubicBezTo>
                    <a:pt x="114" y="81"/>
                    <a:pt x="112" y="88"/>
                    <a:pt x="109" y="90"/>
                  </a:cubicBezTo>
                  <a:cubicBezTo>
                    <a:pt x="105" y="92"/>
                    <a:pt x="100" y="90"/>
                    <a:pt x="97" y="94"/>
                  </a:cubicBezTo>
                  <a:cubicBezTo>
                    <a:pt x="96" y="96"/>
                    <a:pt x="99" y="95"/>
                    <a:pt x="99" y="96"/>
                  </a:cubicBezTo>
                  <a:cubicBezTo>
                    <a:pt x="100" y="97"/>
                    <a:pt x="93" y="99"/>
                    <a:pt x="97" y="99"/>
                  </a:cubicBezTo>
                  <a:cubicBezTo>
                    <a:pt x="95" y="105"/>
                    <a:pt x="85" y="101"/>
                    <a:pt x="83" y="107"/>
                  </a:cubicBezTo>
                  <a:cubicBezTo>
                    <a:pt x="86" y="110"/>
                    <a:pt x="91" y="111"/>
                    <a:pt x="97" y="111"/>
                  </a:cubicBezTo>
                  <a:cubicBezTo>
                    <a:pt x="99" y="117"/>
                    <a:pt x="88" y="112"/>
                    <a:pt x="88" y="116"/>
                  </a:cubicBezTo>
                  <a:cubicBezTo>
                    <a:pt x="88" y="119"/>
                    <a:pt x="86" y="116"/>
                    <a:pt x="84" y="116"/>
                  </a:cubicBezTo>
                  <a:cubicBezTo>
                    <a:pt x="80" y="116"/>
                    <a:pt x="78" y="122"/>
                    <a:pt x="73" y="120"/>
                  </a:cubicBezTo>
                  <a:cubicBezTo>
                    <a:pt x="72" y="118"/>
                    <a:pt x="69" y="118"/>
                    <a:pt x="70" y="114"/>
                  </a:cubicBezTo>
                  <a:cubicBezTo>
                    <a:pt x="60" y="113"/>
                    <a:pt x="54" y="116"/>
                    <a:pt x="45" y="114"/>
                  </a:cubicBezTo>
                  <a:cubicBezTo>
                    <a:pt x="45" y="114"/>
                    <a:pt x="43" y="112"/>
                    <a:pt x="43" y="112"/>
                  </a:cubicBezTo>
                  <a:cubicBezTo>
                    <a:pt x="40" y="112"/>
                    <a:pt x="39" y="116"/>
                    <a:pt x="36" y="116"/>
                  </a:cubicBezTo>
                  <a:cubicBezTo>
                    <a:pt x="27" y="117"/>
                    <a:pt x="20" y="114"/>
                    <a:pt x="10" y="112"/>
                  </a:cubicBezTo>
                  <a:cubicBezTo>
                    <a:pt x="13" y="109"/>
                    <a:pt x="17" y="107"/>
                    <a:pt x="23" y="107"/>
                  </a:cubicBezTo>
                  <a:cubicBezTo>
                    <a:pt x="27" y="106"/>
                    <a:pt x="23" y="99"/>
                    <a:pt x="27" y="97"/>
                  </a:cubicBezTo>
                  <a:cubicBezTo>
                    <a:pt x="32" y="99"/>
                    <a:pt x="31" y="95"/>
                    <a:pt x="36" y="96"/>
                  </a:cubicBezTo>
                  <a:cubicBezTo>
                    <a:pt x="36" y="102"/>
                    <a:pt x="43" y="101"/>
                    <a:pt x="49" y="101"/>
                  </a:cubicBezTo>
                  <a:cubicBezTo>
                    <a:pt x="53" y="100"/>
                    <a:pt x="47" y="98"/>
                    <a:pt x="51" y="96"/>
                  </a:cubicBezTo>
                  <a:cubicBezTo>
                    <a:pt x="50" y="91"/>
                    <a:pt x="40" y="97"/>
                    <a:pt x="43" y="88"/>
                  </a:cubicBezTo>
                  <a:cubicBezTo>
                    <a:pt x="36" y="90"/>
                    <a:pt x="33" y="93"/>
                    <a:pt x="25" y="90"/>
                  </a:cubicBezTo>
                  <a:cubicBezTo>
                    <a:pt x="26" y="86"/>
                    <a:pt x="30" y="85"/>
                    <a:pt x="34" y="84"/>
                  </a:cubicBezTo>
                  <a:cubicBezTo>
                    <a:pt x="36" y="83"/>
                    <a:pt x="38" y="81"/>
                    <a:pt x="40" y="79"/>
                  </a:cubicBezTo>
                  <a:cubicBezTo>
                    <a:pt x="42" y="79"/>
                    <a:pt x="43" y="78"/>
                    <a:pt x="43" y="77"/>
                  </a:cubicBezTo>
                  <a:cubicBezTo>
                    <a:pt x="48" y="76"/>
                    <a:pt x="51" y="77"/>
                    <a:pt x="53" y="79"/>
                  </a:cubicBezTo>
                  <a:cubicBezTo>
                    <a:pt x="55" y="78"/>
                    <a:pt x="57" y="76"/>
                    <a:pt x="58" y="73"/>
                  </a:cubicBezTo>
                  <a:cubicBezTo>
                    <a:pt x="59" y="70"/>
                    <a:pt x="54" y="73"/>
                    <a:pt x="53" y="71"/>
                  </a:cubicBezTo>
                  <a:cubicBezTo>
                    <a:pt x="52" y="71"/>
                    <a:pt x="51" y="67"/>
                    <a:pt x="51" y="66"/>
                  </a:cubicBezTo>
                  <a:cubicBezTo>
                    <a:pt x="50" y="65"/>
                    <a:pt x="48" y="64"/>
                    <a:pt x="49" y="62"/>
                  </a:cubicBezTo>
                  <a:cubicBezTo>
                    <a:pt x="48" y="63"/>
                    <a:pt x="46" y="64"/>
                    <a:pt x="43" y="64"/>
                  </a:cubicBezTo>
                  <a:cubicBezTo>
                    <a:pt x="44" y="60"/>
                    <a:pt x="43" y="58"/>
                    <a:pt x="40" y="58"/>
                  </a:cubicBezTo>
                  <a:cubicBezTo>
                    <a:pt x="41" y="55"/>
                    <a:pt x="43" y="52"/>
                    <a:pt x="49" y="53"/>
                  </a:cubicBezTo>
                  <a:cubicBezTo>
                    <a:pt x="54" y="52"/>
                    <a:pt x="53" y="59"/>
                    <a:pt x="60" y="56"/>
                  </a:cubicBezTo>
                  <a:cubicBezTo>
                    <a:pt x="60" y="59"/>
                    <a:pt x="61" y="60"/>
                    <a:pt x="62" y="60"/>
                  </a:cubicBezTo>
                  <a:cubicBezTo>
                    <a:pt x="68" y="62"/>
                    <a:pt x="65" y="54"/>
                    <a:pt x="68" y="53"/>
                  </a:cubicBezTo>
                  <a:cubicBezTo>
                    <a:pt x="77" y="51"/>
                    <a:pt x="85" y="48"/>
                    <a:pt x="90" y="42"/>
                  </a:cubicBezTo>
                  <a:cubicBezTo>
                    <a:pt x="90" y="37"/>
                    <a:pt x="87" y="44"/>
                    <a:pt x="83" y="42"/>
                  </a:cubicBezTo>
                  <a:cubicBezTo>
                    <a:pt x="80" y="44"/>
                    <a:pt x="75" y="44"/>
                    <a:pt x="73" y="47"/>
                  </a:cubicBezTo>
                  <a:cubicBezTo>
                    <a:pt x="68" y="46"/>
                    <a:pt x="59" y="48"/>
                    <a:pt x="51" y="47"/>
                  </a:cubicBezTo>
                  <a:cubicBezTo>
                    <a:pt x="46" y="47"/>
                    <a:pt x="44" y="44"/>
                    <a:pt x="38" y="47"/>
                  </a:cubicBezTo>
                  <a:cubicBezTo>
                    <a:pt x="36" y="40"/>
                    <a:pt x="31" y="48"/>
                    <a:pt x="29" y="42"/>
                  </a:cubicBezTo>
                  <a:cubicBezTo>
                    <a:pt x="26" y="45"/>
                    <a:pt x="21" y="40"/>
                    <a:pt x="14" y="42"/>
                  </a:cubicBezTo>
                  <a:cubicBezTo>
                    <a:pt x="15" y="36"/>
                    <a:pt x="8" y="39"/>
                    <a:pt x="6" y="36"/>
                  </a:cubicBezTo>
                  <a:cubicBezTo>
                    <a:pt x="5" y="31"/>
                    <a:pt x="10" y="32"/>
                    <a:pt x="12" y="30"/>
                  </a:cubicBezTo>
                  <a:cubicBezTo>
                    <a:pt x="12" y="25"/>
                    <a:pt x="0" y="33"/>
                    <a:pt x="2" y="25"/>
                  </a:cubicBezTo>
                  <a:cubicBezTo>
                    <a:pt x="11" y="22"/>
                    <a:pt x="25" y="21"/>
                    <a:pt x="38" y="19"/>
                  </a:cubicBezTo>
                  <a:cubicBezTo>
                    <a:pt x="40" y="19"/>
                    <a:pt x="39" y="17"/>
                    <a:pt x="40" y="15"/>
                  </a:cubicBezTo>
                  <a:cubicBezTo>
                    <a:pt x="49" y="17"/>
                    <a:pt x="57" y="13"/>
                    <a:pt x="62" y="15"/>
                  </a:cubicBezTo>
                  <a:cubicBezTo>
                    <a:pt x="64" y="14"/>
                    <a:pt x="65" y="12"/>
                    <a:pt x="66" y="10"/>
                  </a:cubicBezTo>
                  <a:cubicBezTo>
                    <a:pt x="77" y="9"/>
                    <a:pt x="87" y="6"/>
                    <a:pt x="96" y="8"/>
                  </a:cubicBezTo>
                  <a:cubicBezTo>
                    <a:pt x="97" y="8"/>
                    <a:pt x="97" y="6"/>
                    <a:pt x="97" y="4"/>
                  </a:cubicBezTo>
                  <a:cubicBezTo>
                    <a:pt x="105" y="5"/>
                    <a:pt x="115" y="3"/>
                    <a:pt x="120" y="6"/>
                  </a:cubicBezTo>
                  <a:cubicBezTo>
                    <a:pt x="121" y="3"/>
                    <a:pt x="129" y="6"/>
                    <a:pt x="129" y="2"/>
                  </a:cubicBezTo>
                  <a:cubicBezTo>
                    <a:pt x="134" y="4"/>
                    <a:pt x="141" y="5"/>
                    <a:pt x="148" y="4"/>
                  </a:cubicBezTo>
                  <a:cubicBezTo>
                    <a:pt x="148" y="3"/>
                    <a:pt x="147" y="3"/>
                    <a:pt x="146" y="2"/>
                  </a:cubicBezTo>
                  <a:cubicBezTo>
                    <a:pt x="146" y="0"/>
                    <a:pt x="148" y="1"/>
                    <a:pt x="148" y="2"/>
                  </a:cubicBezTo>
                  <a:cubicBezTo>
                    <a:pt x="156" y="4"/>
                    <a:pt x="169" y="1"/>
                    <a:pt x="178" y="2"/>
                  </a:cubicBezTo>
                  <a:cubicBezTo>
                    <a:pt x="178" y="2"/>
                    <a:pt x="177" y="6"/>
                    <a:pt x="178" y="6"/>
                  </a:cubicBezTo>
                  <a:cubicBezTo>
                    <a:pt x="192" y="6"/>
                    <a:pt x="193" y="3"/>
                    <a:pt x="209"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8" name="Google Shape;418;p3"/>
            <p:cNvSpPr/>
            <p:nvPr/>
          </p:nvSpPr>
          <p:spPr>
            <a:xfrm>
              <a:off x="5955742" y="531150"/>
              <a:ext cx="133075" cy="49028"/>
            </a:xfrm>
            <a:custGeom>
              <a:rect b="b" l="l" r="r" t="t"/>
              <a:pathLst>
                <a:path extrusionOk="0" h="24" w="64">
                  <a:moveTo>
                    <a:pt x="17" y="3"/>
                  </a:moveTo>
                  <a:cubicBezTo>
                    <a:pt x="19" y="3"/>
                    <a:pt x="18" y="5"/>
                    <a:pt x="17" y="5"/>
                  </a:cubicBezTo>
                  <a:cubicBezTo>
                    <a:pt x="16" y="9"/>
                    <a:pt x="25" y="4"/>
                    <a:pt x="22" y="10"/>
                  </a:cubicBezTo>
                  <a:cubicBezTo>
                    <a:pt x="26" y="11"/>
                    <a:pt x="25" y="7"/>
                    <a:pt x="28" y="7"/>
                  </a:cubicBezTo>
                  <a:cubicBezTo>
                    <a:pt x="32" y="11"/>
                    <a:pt x="36" y="3"/>
                    <a:pt x="37" y="10"/>
                  </a:cubicBezTo>
                  <a:cubicBezTo>
                    <a:pt x="42" y="9"/>
                    <a:pt x="49" y="8"/>
                    <a:pt x="54" y="7"/>
                  </a:cubicBezTo>
                  <a:cubicBezTo>
                    <a:pt x="53" y="12"/>
                    <a:pt x="63" y="5"/>
                    <a:pt x="61" y="10"/>
                  </a:cubicBezTo>
                  <a:cubicBezTo>
                    <a:pt x="64" y="16"/>
                    <a:pt x="50" y="14"/>
                    <a:pt x="58" y="18"/>
                  </a:cubicBezTo>
                  <a:cubicBezTo>
                    <a:pt x="56" y="22"/>
                    <a:pt x="46" y="19"/>
                    <a:pt x="41" y="20"/>
                  </a:cubicBezTo>
                  <a:cubicBezTo>
                    <a:pt x="37" y="20"/>
                    <a:pt x="33" y="22"/>
                    <a:pt x="30" y="24"/>
                  </a:cubicBezTo>
                  <a:cubicBezTo>
                    <a:pt x="22" y="20"/>
                    <a:pt x="15" y="17"/>
                    <a:pt x="11" y="10"/>
                  </a:cubicBezTo>
                  <a:cubicBezTo>
                    <a:pt x="8" y="9"/>
                    <a:pt x="1" y="13"/>
                    <a:pt x="2" y="9"/>
                  </a:cubicBezTo>
                  <a:cubicBezTo>
                    <a:pt x="0" y="0"/>
                    <a:pt x="16" y="9"/>
                    <a:pt x="17"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19" name="Google Shape;419;p3"/>
            <p:cNvSpPr/>
            <p:nvPr/>
          </p:nvSpPr>
          <p:spPr>
            <a:xfrm>
              <a:off x="3864374" y="596988"/>
              <a:ext cx="63036" cy="19611"/>
            </a:xfrm>
            <a:custGeom>
              <a:rect b="b" l="l" r="r" t="t"/>
              <a:pathLst>
                <a:path extrusionOk="0" h="9" w="30">
                  <a:moveTo>
                    <a:pt x="28" y="1"/>
                  </a:moveTo>
                  <a:cubicBezTo>
                    <a:pt x="30" y="7"/>
                    <a:pt x="22" y="6"/>
                    <a:pt x="17" y="6"/>
                  </a:cubicBezTo>
                  <a:cubicBezTo>
                    <a:pt x="15" y="7"/>
                    <a:pt x="15" y="8"/>
                    <a:pt x="13" y="8"/>
                  </a:cubicBezTo>
                  <a:cubicBezTo>
                    <a:pt x="10" y="8"/>
                    <a:pt x="6" y="6"/>
                    <a:pt x="6" y="8"/>
                  </a:cubicBezTo>
                  <a:cubicBezTo>
                    <a:pt x="0" y="9"/>
                    <a:pt x="9" y="2"/>
                    <a:pt x="10" y="3"/>
                  </a:cubicBezTo>
                  <a:cubicBezTo>
                    <a:pt x="13" y="7"/>
                    <a:pt x="22" y="0"/>
                    <a:pt x="28"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0" name="Google Shape;420;p3"/>
            <p:cNvSpPr/>
            <p:nvPr/>
          </p:nvSpPr>
          <p:spPr>
            <a:xfrm>
              <a:off x="4109512" y="596988"/>
              <a:ext cx="56031" cy="37822"/>
            </a:xfrm>
            <a:custGeom>
              <a:rect b="b" l="l" r="r" t="t"/>
              <a:pathLst>
                <a:path extrusionOk="0" h="18" w="27">
                  <a:moveTo>
                    <a:pt x="13" y="1"/>
                  </a:moveTo>
                  <a:cubicBezTo>
                    <a:pt x="13" y="3"/>
                    <a:pt x="10" y="2"/>
                    <a:pt x="9" y="3"/>
                  </a:cubicBezTo>
                  <a:cubicBezTo>
                    <a:pt x="9" y="8"/>
                    <a:pt x="21" y="0"/>
                    <a:pt x="18" y="8"/>
                  </a:cubicBezTo>
                  <a:cubicBezTo>
                    <a:pt x="20" y="9"/>
                    <a:pt x="22" y="8"/>
                    <a:pt x="22" y="6"/>
                  </a:cubicBezTo>
                  <a:cubicBezTo>
                    <a:pt x="27" y="12"/>
                    <a:pt x="12" y="13"/>
                    <a:pt x="11" y="18"/>
                  </a:cubicBezTo>
                  <a:cubicBezTo>
                    <a:pt x="6" y="14"/>
                    <a:pt x="7" y="5"/>
                    <a:pt x="0" y="5"/>
                  </a:cubicBezTo>
                  <a:cubicBezTo>
                    <a:pt x="2" y="1"/>
                    <a:pt x="9" y="3"/>
                    <a:pt x="13"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1" name="Google Shape;421;p3"/>
            <p:cNvSpPr/>
            <p:nvPr/>
          </p:nvSpPr>
          <p:spPr>
            <a:xfrm>
              <a:off x="5381422" y="639011"/>
              <a:ext cx="3276430" cy="2147400"/>
            </a:xfrm>
            <a:custGeom>
              <a:rect b="b" l="l" r="r" t="t"/>
              <a:pathLst>
                <a:path extrusionOk="0" h="1033" w="1575">
                  <a:moveTo>
                    <a:pt x="949" y="11"/>
                  </a:moveTo>
                  <a:cubicBezTo>
                    <a:pt x="949" y="13"/>
                    <a:pt x="952" y="12"/>
                    <a:pt x="954" y="13"/>
                  </a:cubicBezTo>
                  <a:cubicBezTo>
                    <a:pt x="954" y="15"/>
                    <a:pt x="951" y="14"/>
                    <a:pt x="949" y="14"/>
                  </a:cubicBezTo>
                  <a:cubicBezTo>
                    <a:pt x="957" y="22"/>
                    <a:pt x="965" y="11"/>
                    <a:pt x="979" y="14"/>
                  </a:cubicBezTo>
                  <a:cubicBezTo>
                    <a:pt x="982" y="19"/>
                    <a:pt x="987" y="22"/>
                    <a:pt x="993" y="24"/>
                  </a:cubicBezTo>
                  <a:cubicBezTo>
                    <a:pt x="994" y="26"/>
                    <a:pt x="993" y="29"/>
                    <a:pt x="993" y="31"/>
                  </a:cubicBezTo>
                  <a:cubicBezTo>
                    <a:pt x="994" y="33"/>
                    <a:pt x="998" y="33"/>
                    <a:pt x="997" y="37"/>
                  </a:cubicBezTo>
                  <a:cubicBezTo>
                    <a:pt x="993" y="36"/>
                    <a:pt x="994" y="39"/>
                    <a:pt x="993" y="42"/>
                  </a:cubicBezTo>
                  <a:cubicBezTo>
                    <a:pt x="992" y="41"/>
                    <a:pt x="989" y="40"/>
                    <a:pt x="986" y="40"/>
                  </a:cubicBezTo>
                  <a:cubicBezTo>
                    <a:pt x="983" y="41"/>
                    <a:pt x="986" y="43"/>
                    <a:pt x="984" y="44"/>
                  </a:cubicBezTo>
                  <a:cubicBezTo>
                    <a:pt x="983" y="45"/>
                    <a:pt x="982" y="42"/>
                    <a:pt x="980" y="42"/>
                  </a:cubicBezTo>
                  <a:cubicBezTo>
                    <a:pt x="979" y="43"/>
                    <a:pt x="975" y="46"/>
                    <a:pt x="969" y="44"/>
                  </a:cubicBezTo>
                  <a:cubicBezTo>
                    <a:pt x="967" y="44"/>
                    <a:pt x="968" y="47"/>
                    <a:pt x="967" y="48"/>
                  </a:cubicBezTo>
                  <a:cubicBezTo>
                    <a:pt x="967" y="48"/>
                    <a:pt x="964" y="47"/>
                    <a:pt x="964" y="48"/>
                  </a:cubicBezTo>
                  <a:cubicBezTo>
                    <a:pt x="963" y="50"/>
                    <a:pt x="967" y="51"/>
                    <a:pt x="964" y="55"/>
                  </a:cubicBezTo>
                  <a:cubicBezTo>
                    <a:pt x="963" y="52"/>
                    <a:pt x="954" y="56"/>
                    <a:pt x="958" y="57"/>
                  </a:cubicBezTo>
                  <a:cubicBezTo>
                    <a:pt x="954" y="61"/>
                    <a:pt x="948" y="59"/>
                    <a:pt x="943" y="61"/>
                  </a:cubicBezTo>
                  <a:cubicBezTo>
                    <a:pt x="940" y="62"/>
                    <a:pt x="938" y="67"/>
                    <a:pt x="934" y="67"/>
                  </a:cubicBezTo>
                  <a:cubicBezTo>
                    <a:pt x="934" y="69"/>
                    <a:pt x="934" y="72"/>
                    <a:pt x="932" y="72"/>
                  </a:cubicBezTo>
                  <a:cubicBezTo>
                    <a:pt x="933" y="75"/>
                    <a:pt x="934" y="72"/>
                    <a:pt x="936" y="72"/>
                  </a:cubicBezTo>
                  <a:cubicBezTo>
                    <a:pt x="941" y="72"/>
                    <a:pt x="943" y="68"/>
                    <a:pt x="947" y="67"/>
                  </a:cubicBezTo>
                  <a:cubicBezTo>
                    <a:pt x="950" y="66"/>
                    <a:pt x="950" y="69"/>
                    <a:pt x="952" y="68"/>
                  </a:cubicBezTo>
                  <a:cubicBezTo>
                    <a:pt x="955" y="68"/>
                    <a:pt x="955" y="65"/>
                    <a:pt x="956" y="65"/>
                  </a:cubicBezTo>
                  <a:cubicBezTo>
                    <a:pt x="960" y="63"/>
                    <a:pt x="965" y="65"/>
                    <a:pt x="969" y="63"/>
                  </a:cubicBezTo>
                  <a:cubicBezTo>
                    <a:pt x="972" y="62"/>
                    <a:pt x="968" y="60"/>
                    <a:pt x="971" y="59"/>
                  </a:cubicBezTo>
                  <a:cubicBezTo>
                    <a:pt x="972" y="59"/>
                    <a:pt x="974" y="60"/>
                    <a:pt x="975" y="59"/>
                  </a:cubicBezTo>
                  <a:cubicBezTo>
                    <a:pt x="975" y="59"/>
                    <a:pt x="976" y="55"/>
                    <a:pt x="977" y="55"/>
                  </a:cubicBezTo>
                  <a:cubicBezTo>
                    <a:pt x="977" y="55"/>
                    <a:pt x="982" y="57"/>
                    <a:pt x="984" y="57"/>
                  </a:cubicBezTo>
                  <a:cubicBezTo>
                    <a:pt x="989" y="57"/>
                    <a:pt x="989" y="56"/>
                    <a:pt x="993" y="55"/>
                  </a:cubicBezTo>
                  <a:cubicBezTo>
                    <a:pt x="993" y="57"/>
                    <a:pt x="993" y="59"/>
                    <a:pt x="993" y="61"/>
                  </a:cubicBezTo>
                  <a:cubicBezTo>
                    <a:pt x="996" y="59"/>
                    <a:pt x="997" y="59"/>
                    <a:pt x="997" y="63"/>
                  </a:cubicBezTo>
                  <a:cubicBezTo>
                    <a:pt x="1007" y="62"/>
                    <a:pt x="1023" y="64"/>
                    <a:pt x="1038" y="63"/>
                  </a:cubicBezTo>
                  <a:cubicBezTo>
                    <a:pt x="1037" y="71"/>
                    <a:pt x="1051" y="65"/>
                    <a:pt x="1049" y="74"/>
                  </a:cubicBezTo>
                  <a:cubicBezTo>
                    <a:pt x="1051" y="71"/>
                    <a:pt x="1054" y="74"/>
                    <a:pt x="1057" y="74"/>
                  </a:cubicBezTo>
                  <a:cubicBezTo>
                    <a:pt x="1062" y="74"/>
                    <a:pt x="1069" y="72"/>
                    <a:pt x="1072" y="74"/>
                  </a:cubicBezTo>
                  <a:cubicBezTo>
                    <a:pt x="1076" y="74"/>
                    <a:pt x="1072" y="66"/>
                    <a:pt x="1076" y="65"/>
                  </a:cubicBezTo>
                  <a:cubicBezTo>
                    <a:pt x="1082" y="66"/>
                    <a:pt x="1088" y="65"/>
                    <a:pt x="1094" y="67"/>
                  </a:cubicBezTo>
                  <a:cubicBezTo>
                    <a:pt x="1094" y="67"/>
                    <a:pt x="1094" y="68"/>
                    <a:pt x="1094" y="68"/>
                  </a:cubicBezTo>
                  <a:cubicBezTo>
                    <a:pt x="1097" y="69"/>
                    <a:pt x="1101" y="68"/>
                    <a:pt x="1103" y="68"/>
                  </a:cubicBezTo>
                  <a:cubicBezTo>
                    <a:pt x="1104" y="69"/>
                    <a:pt x="1105" y="72"/>
                    <a:pt x="1105" y="72"/>
                  </a:cubicBezTo>
                  <a:cubicBezTo>
                    <a:pt x="1108" y="74"/>
                    <a:pt x="1113" y="71"/>
                    <a:pt x="1115" y="74"/>
                  </a:cubicBezTo>
                  <a:cubicBezTo>
                    <a:pt x="1114" y="78"/>
                    <a:pt x="1114" y="82"/>
                    <a:pt x="1109" y="81"/>
                  </a:cubicBezTo>
                  <a:cubicBezTo>
                    <a:pt x="1109" y="85"/>
                    <a:pt x="1112" y="86"/>
                    <a:pt x="1117" y="85"/>
                  </a:cubicBezTo>
                  <a:cubicBezTo>
                    <a:pt x="1115" y="96"/>
                    <a:pt x="1124" y="97"/>
                    <a:pt x="1128" y="102"/>
                  </a:cubicBezTo>
                  <a:cubicBezTo>
                    <a:pt x="1131" y="100"/>
                    <a:pt x="1134" y="99"/>
                    <a:pt x="1137" y="96"/>
                  </a:cubicBezTo>
                  <a:cubicBezTo>
                    <a:pt x="1138" y="95"/>
                    <a:pt x="1138" y="92"/>
                    <a:pt x="1139" y="91"/>
                  </a:cubicBezTo>
                  <a:cubicBezTo>
                    <a:pt x="1140" y="90"/>
                    <a:pt x="1143" y="91"/>
                    <a:pt x="1143" y="89"/>
                  </a:cubicBezTo>
                  <a:cubicBezTo>
                    <a:pt x="1148" y="88"/>
                    <a:pt x="1146" y="93"/>
                    <a:pt x="1148" y="95"/>
                  </a:cubicBezTo>
                  <a:cubicBezTo>
                    <a:pt x="1153" y="95"/>
                    <a:pt x="1157" y="95"/>
                    <a:pt x="1161" y="95"/>
                  </a:cubicBezTo>
                  <a:cubicBezTo>
                    <a:pt x="1163" y="93"/>
                    <a:pt x="1168" y="94"/>
                    <a:pt x="1167" y="89"/>
                  </a:cubicBezTo>
                  <a:cubicBezTo>
                    <a:pt x="1173" y="91"/>
                    <a:pt x="1187" y="85"/>
                    <a:pt x="1187" y="93"/>
                  </a:cubicBezTo>
                  <a:cubicBezTo>
                    <a:pt x="1193" y="93"/>
                    <a:pt x="1191" y="86"/>
                    <a:pt x="1199" y="89"/>
                  </a:cubicBezTo>
                  <a:cubicBezTo>
                    <a:pt x="1198" y="87"/>
                    <a:pt x="1196" y="87"/>
                    <a:pt x="1195" y="87"/>
                  </a:cubicBezTo>
                  <a:cubicBezTo>
                    <a:pt x="1196" y="86"/>
                    <a:pt x="1196" y="82"/>
                    <a:pt x="1199" y="81"/>
                  </a:cubicBezTo>
                  <a:cubicBezTo>
                    <a:pt x="1204" y="82"/>
                    <a:pt x="1202" y="75"/>
                    <a:pt x="1210" y="78"/>
                  </a:cubicBezTo>
                  <a:cubicBezTo>
                    <a:pt x="1212" y="78"/>
                    <a:pt x="1210" y="75"/>
                    <a:pt x="1210" y="76"/>
                  </a:cubicBezTo>
                  <a:cubicBezTo>
                    <a:pt x="1213" y="72"/>
                    <a:pt x="1218" y="75"/>
                    <a:pt x="1225" y="74"/>
                  </a:cubicBezTo>
                  <a:cubicBezTo>
                    <a:pt x="1223" y="84"/>
                    <a:pt x="1235" y="71"/>
                    <a:pt x="1232" y="80"/>
                  </a:cubicBezTo>
                  <a:cubicBezTo>
                    <a:pt x="1240" y="81"/>
                    <a:pt x="1246" y="79"/>
                    <a:pt x="1253" y="78"/>
                  </a:cubicBezTo>
                  <a:cubicBezTo>
                    <a:pt x="1253" y="83"/>
                    <a:pt x="1245" y="79"/>
                    <a:pt x="1247" y="85"/>
                  </a:cubicBezTo>
                  <a:cubicBezTo>
                    <a:pt x="1248" y="89"/>
                    <a:pt x="1254" y="87"/>
                    <a:pt x="1258" y="87"/>
                  </a:cubicBezTo>
                  <a:cubicBezTo>
                    <a:pt x="1265" y="87"/>
                    <a:pt x="1271" y="87"/>
                    <a:pt x="1277" y="85"/>
                  </a:cubicBezTo>
                  <a:cubicBezTo>
                    <a:pt x="1278" y="92"/>
                    <a:pt x="1287" y="92"/>
                    <a:pt x="1290" y="98"/>
                  </a:cubicBezTo>
                  <a:cubicBezTo>
                    <a:pt x="1294" y="97"/>
                    <a:pt x="1296" y="100"/>
                    <a:pt x="1299" y="100"/>
                  </a:cubicBezTo>
                  <a:cubicBezTo>
                    <a:pt x="1311" y="101"/>
                    <a:pt x="1324" y="98"/>
                    <a:pt x="1335" y="100"/>
                  </a:cubicBezTo>
                  <a:cubicBezTo>
                    <a:pt x="1339" y="101"/>
                    <a:pt x="1343" y="106"/>
                    <a:pt x="1348" y="104"/>
                  </a:cubicBezTo>
                  <a:cubicBezTo>
                    <a:pt x="1347" y="107"/>
                    <a:pt x="1349" y="107"/>
                    <a:pt x="1351" y="108"/>
                  </a:cubicBezTo>
                  <a:cubicBezTo>
                    <a:pt x="1351" y="110"/>
                    <a:pt x="1351" y="113"/>
                    <a:pt x="1351" y="115"/>
                  </a:cubicBezTo>
                  <a:cubicBezTo>
                    <a:pt x="1351" y="118"/>
                    <a:pt x="1358" y="115"/>
                    <a:pt x="1359" y="117"/>
                  </a:cubicBezTo>
                  <a:cubicBezTo>
                    <a:pt x="1361" y="120"/>
                    <a:pt x="1360" y="116"/>
                    <a:pt x="1363" y="117"/>
                  </a:cubicBezTo>
                  <a:cubicBezTo>
                    <a:pt x="1363" y="117"/>
                    <a:pt x="1363" y="119"/>
                    <a:pt x="1364" y="119"/>
                  </a:cubicBezTo>
                  <a:cubicBezTo>
                    <a:pt x="1367" y="119"/>
                    <a:pt x="1387" y="121"/>
                    <a:pt x="1389" y="119"/>
                  </a:cubicBezTo>
                  <a:cubicBezTo>
                    <a:pt x="1389" y="119"/>
                    <a:pt x="1389" y="117"/>
                    <a:pt x="1389" y="117"/>
                  </a:cubicBezTo>
                  <a:cubicBezTo>
                    <a:pt x="1390" y="117"/>
                    <a:pt x="1394" y="119"/>
                    <a:pt x="1394" y="119"/>
                  </a:cubicBezTo>
                  <a:cubicBezTo>
                    <a:pt x="1396" y="117"/>
                    <a:pt x="1399" y="116"/>
                    <a:pt x="1400" y="119"/>
                  </a:cubicBezTo>
                  <a:cubicBezTo>
                    <a:pt x="1403" y="115"/>
                    <a:pt x="1409" y="115"/>
                    <a:pt x="1415" y="113"/>
                  </a:cubicBezTo>
                  <a:cubicBezTo>
                    <a:pt x="1414" y="119"/>
                    <a:pt x="1416" y="122"/>
                    <a:pt x="1417" y="126"/>
                  </a:cubicBezTo>
                  <a:cubicBezTo>
                    <a:pt x="1424" y="126"/>
                    <a:pt x="1427" y="130"/>
                    <a:pt x="1433" y="126"/>
                  </a:cubicBezTo>
                  <a:cubicBezTo>
                    <a:pt x="1434" y="123"/>
                    <a:pt x="1432" y="123"/>
                    <a:pt x="1430" y="122"/>
                  </a:cubicBezTo>
                  <a:cubicBezTo>
                    <a:pt x="1431" y="121"/>
                    <a:pt x="1432" y="118"/>
                    <a:pt x="1432" y="115"/>
                  </a:cubicBezTo>
                  <a:cubicBezTo>
                    <a:pt x="1436" y="111"/>
                    <a:pt x="1448" y="113"/>
                    <a:pt x="1450" y="117"/>
                  </a:cubicBezTo>
                  <a:cubicBezTo>
                    <a:pt x="1458" y="117"/>
                    <a:pt x="1466" y="116"/>
                    <a:pt x="1474" y="117"/>
                  </a:cubicBezTo>
                  <a:cubicBezTo>
                    <a:pt x="1477" y="117"/>
                    <a:pt x="1483" y="121"/>
                    <a:pt x="1484" y="117"/>
                  </a:cubicBezTo>
                  <a:cubicBezTo>
                    <a:pt x="1488" y="119"/>
                    <a:pt x="1487" y="121"/>
                    <a:pt x="1493" y="122"/>
                  </a:cubicBezTo>
                  <a:cubicBezTo>
                    <a:pt x="1495" y="123"/>
                    <a:pt x="1496" y="126"/>
                    <a:pt x="1497" y="126"/>
                  </a:cubicBezTo>
                  <a:cubicBezTo>
                    <a:pt x="1498" y="126"/>
                    <a:pt x="1499" y="125"/>
                    <a:pt x="1499" y="124"/>
                  </a:cubicBezTo>
                  <a:cubicBezTo>
                    <a:pt x="1501" y="125"/>
                    <a:pt x="1499" y="127"/>
                    <a:pt x="1500" y="128"/>
                  </a:cubicBezTo>
                  <a:cubicBezTo>
                    <a:pt x="1501" y="129"/>
                    <a:pt x="1504" y="127"/>
                    <a:pt x="1504" y="128"/>
                  </a:cubicBezTo>
                  <a:cubicBezTo>
                    <a:pt x="1505" y="129"/>
                    <a:pt x="1509" y="130"/>
                    <a:pt x="1514" y="132"/>
                  </a:cubicBezTo>
                  <a:cubicBezTo>
                    <a:pt x="1516" y="133"/>
                    <a:pt x="1521" y="134"/>
                    <a:pt x="1525" y="136"/>
                  </a:cubicBezTo>
                  <a:cubicBezTo>
                    <a:pt x="1526" y="136"/>
                    <a:pt x="1526" y="139"/>
                    <a:pt x="1527" y="139"/>
                  </a:cubicBezTo>
                  <a:cubicBezTo>
                    <a:pt x="1527" y="140"/>
                    <a:pt x="1530" y="139"/>
                    <a:pt x="1530" y="139"/>
                  </a:cubicBezTo>
                  <a:cubicBezTo>
                    <a:pt x="1531" y="140"/>
                    <a:pt x="1530" y="142"/>
                    <a:pt x="1530" y="143"/>
                  </a:cubicBezTo>
                  <a:cubicBezTo>
                    <a:pt x="1531" y="144"/>
                    <a:pt x="1534" y="142"/>
                    <a:pt x="1534" y="143"/>
                  </a:cubicBezTo>
                  <a:cubicBezTo>
                    <a:pt x="1535" y="145"/>
                    <a:pt x="1532" y="151"/>
                    <a:pt x="1540" y="149"/>
                  </a:cubicBezTo>
                  <a:cubicBezTo>
                    <a:pt x="1540" y="153"/>
                    <a:pt x="1540" y="157"/>
                    <a:pt x="1540" y="162"/>
                  </a:cubicBezTo>
                  <a:cubicBezTo>
                    <a:pt x="1546" y="161"/>
                    <a:pt x="1551" y="160"/>
                    <a:pt x="1553" y="154"/>
                  </a:cubicBezTo>
                  <a:cubicBezTo>
                    <a:pt x="1558" y="157"/>
                    <a:pt x="1565" y="156"/>
                    <a:pt x="1569" y="158"/>
                  </a:cubicBezTo>
                  <a:cubicBezTo>
                    <a:pt x="1570" y="158"/>
                    <a:pt x="1569" y="161"/>
                    <a:pt x="1569" y="162"/>
                  </a:cubicBezTo>
                  <a:cubicBezTo>
                    <a:pt x="1570" y="163"/>
                    <a:pt x="1574" y="161"/>
                    <a:pt x="1575" y="162"/>
                  </a:cubicBezTo>
                  <a:cubicBezTo>
                    <a:pt x="1574" y="164"/>
                    <a:pt x="1571" y="164"/>
                    <a:pt x="1571" y="167"/>
                  </a:cubicBezTo>
                  <a:cubicBezTo>
                    <a:pt x="1568" y="168"/>
                    <a:pt x="1568" y="165"/>
                    <a:pt x="1566" y="165"/>
                  </a:cubicBezTo>
                  <a:cubicBezTo>
                    <a:pt x="1564" y="167"/>
                    <a:pt x="1564" y="170"/>
                    <a:pt x="1560" y="169"/>
                  </a:cubicBezTo>
                  <a:cubicBezTo>
                    <a:pt x="1561" y="172"/>
                    <a:pt x="1566" y="171"/>
                    <a:pt x="1564" y="177"/>
                  </a:cubicBezTo>
                  <a:cubicBezTo>
                    <a:pt x="1557" y="171"/>
                    <a:pt x="1563" y="179"/>
                    <a:pt x="1558" y="180"/>
                  </a:cubicBezTo>
                  <a:cubicBezTo>
                    <a:pt x="1557" y="181"/>
                    <a:pt x="1555" y="182"/>
                    <a:pt x="1554" y="184"/>
                  </a:cubicBezTo>
                  <a:cubicBezTo>
                    <a:pt x="1552" y="184"/>
                    <a:pt x="1551" y="183"/>
                    <a:pt x="1549" y="182"/>
                  </a:cubicBezTo>
                  <a:cubicBezTo>
                    <a:pt x="1548" y="181"/>
                    <a:pt x="1546" y="179"/>
                    <a:pt x="1545" y="178"/>
                  </a:cubicBezTo>
                  <a:cubicBezTo>
                    <a:pt x="1542" y="177"/>
                    <a:pt x="1540" y="178"/>
                    <a:pt x="1538" y="177"/>
                  </a:cubicBezTo>
                  <a:cubicBezTo>
                    <a:pt x="1536" y="176"/>
                    <a:pt x="1535" y="173"/>
                    <a:pt x="1534" y="173"/>
                  </a:cubicBezTo>
                  <a:cubicBezTo>
                    <a:pt x="1532" y="172"/>
                    <a:pt x="1529" y="173"/>
                    <a:pt x="1527" y="173"/>
                  </a:cubicBezTo>
                  <a:cubicBezTo>
                    <a:pt x="1526" y="173"/>
                    <a:pt x="1526" y="171"/>
                    <a:pt x="1525" y="171"/>
                  </a:cubicBezTo>
                  <a:cubicBezTo>
                    <a:pt x="1522" y="171"/>
                    <a:pt x="1520" y="164"/>
                    <a:pt x="1517" y="169"/>
                  </a:cubicBezTo>
                  <a:cubicBezTo>
                    <a:pt x="1515" y="169"/>
                    <a:pt x="1516" y="166"/>
                    <a:pt x="1515" y="163"/>
                  </a:cubicBezTo>
                  <a:cubicBezTo>
                    <a:pt x="1512" y="163"/>
                    <a:pt x="1508" y="163"/>
                    <a:pt x="1504" y="163"/>
                  </a:cubicBezTo>
                  <a:cubicBezTo>
                    <a:pt x="1500" y="164"/>
                    <a:pt x="1504" y="168"/>
                    <a:pt x="1504" y="167"/>
                  </a:cubicBezTo>
                  <a:cubicBezTo>
                    <a:pt x="1504" y="170"/>
                    <a:pt x="1500" y="170"/>
                    <a:pt x="1500" y="175"/>
                  </a:cubicBezTo>
                  <a:cubicBezTo>
                    <a:pt x="1492" y="174"/>
                    <a:pt x="1491" y="180"/>
                    <a:pt x="1482" y="178"/>
                  </a:cubicBezTo>
                  <a:cubicBezTo>
                    <a:pt x="1480" y="180"/>
                    <a:pt x="1480" y="183"/>
                    <a:pt x="1476" y="182"/>
                  </a:cubicBezTo>
                  <a:cubicBezTo>
                    <a:pt x="1477" y="185"/>
                    <a:pt x="1481" y="184"/>
                    <a:pt x="1484" y="184"/>
                  </a:cubicBezTo>
                  <a:cubicBezTo>
                    <a:pt x="1486" y="185"/>
                    <a:pt x="1487" y="187"/>
                    <a:pt x="1489" y="188"/>
                  </a:cubicBezTo>
                  <a:cubicBezTo>
                    <a:pt x="1488" y="194"/>
                    <a:pt x="1488" y="192"/>
                    <a:pt x="1491" y="195"/>
                  </a:cubicBezTo>
                  <a:cubicBezTo>
                    <a:pt x="1493" y="199"/>
                    <a:pt x="1498" y="200"/>
                    <a:pt x="1500" y="203"/>
                  </a:cubicBezTo>
                  <a:cubicBezTo>
                    <a:pt x="1500" y="203"/>
                    <a:pt x="1495" y="208"/>
                    <a:pt x="1495" y="208"/>
                  </a:cubicBezTo>
                  <a:cubicBezTo>
                    <a:pt x="1490" y="209"/>
                    <a:pt x="1490" y="204"/>
                    <a:pt x="1487" y="204"/>
                  </a:cubicBezTo>
                  <a:cubicBezTo>
                    <a:pt x="1488" y="204"/>
                    <a:pt x="1490" y="208"/>
                    <a:pt x="1487" y="208"/>
                  </a:cubicBezTo>
                  <a:cubicBezTo>
                    <a:pt x="1482" y="209"/>
                    <a:pt x="1473" y="208"/>
                    <a:pt x="1467" y="210"/>
                  </a:cubicBezTo>
                  <a:cubicBezTo>
                    <a:pt x="1464" y="211"/>
                    <a:pt x="1457" y="213"/>
                    <a:pt x="1458" y="218"/>
                  </a:cubicBezTo>
                  <a:cubicBezTo>
                    <a:pt x="1449" y="216"/>
                    <a:pt x="1448" y="222"/>
                    <a:pt x="1443" y="223"/>
                  </a:cubicBezTo>
                  <a:cubicBezTo>
                    <a:pt x="1441" y="225"/>
                    <a:pt x="1441" y="226"/>
                    <a:pt x="1439" y="227"/>
                  </a:cubicBezTo>
                  <a:cubicBezTo>
                    <a:pt x="1438" y="228"/>
                    <a:pt x="1435" y="231"/>
                    <a:pt x="1433" y="231"/>
                  </a:cubicBezTo>
                  <a:cubicBezTo>
                    <a:pt x="1432" y="231"/>
                    <a:pt x="1430" y="233"/>
                    <a:pt x="1430" y="234"/>
                  </a:cubicBezTo>
                  <a:cubicBezTo>
                    <a:pt x="1424" y="233"/>
                    <a:pt x="1414" y="237"/>
                    <a:pt x="1411" y="232"/>
                  </a:cubicBezTo>
                  <a:cubicBezTo>
                    <a:pt x="1409" y="234"/>
                    <a:pt x="1404" y="233"/>
                    <a:pt x="1405" y="238"/>
                  </a:cubicBezTo>
                  <a:cubicBezTo>
                    <a:pt x="1395" y="239"/>
                    <a:pt x="1394" y="239"/>
                    <a:pt x="1383" y="238"/>
                  </a:cubicBezTo>
                  <a:cubicBezTo>
                    <a:pt x="1382" y="238"/>
                    <a:pt x="1381" y="240"/>
                    <a:pt x="1379" y="240"/>
                  </a:cubicBezTo>
                  <a:cubicBezTo>
                    <a:pt x="1378" y="241"/>
                    <a:pt x="1374" y="242"/>
                    <a:pt x="1374" y="246"/>
                  </a:cubicBezTo>
                  <a:cubicBezTo>
                    <a:pt x="1373" y="251"/>
                    <a:pt x="1365" y="248"/>
                    <a:pt x="1366" y="257"/>
                  </a:cubicBezTo>
                  <a:cubicBezTo>
                    <a:pt x="1365" y="263"/>
                    <a:pt x="1371" y="262"/>
                    <a:pt x="1374" y="264"/>
                  </a:cubicBezTo>
                  <a:cubicBezTo>
                    <a:pt x="1373" y="269"/>
                    <a:pt x="1372" y="274"/>
                    <a:pt x="1366" y="273"/>
                  </a:cubicBezTo>
                  <a:cubicBezTo>
                    <a:pt x="1367" y="277"/>
                    <a:pt x="1366" y="279"/>
                    <a:pt x="1363" y="279"/>
                  </a:cubicBezTo>
                  <a:cubicBezTo>
                    <a:pt x="1363" y="282"/>
                    <a:pt x="1363" y="284"/>
                    <a:pt x="1363" y="287"/>
                  </a:cubicBezTo>
                  <a:cubicBezTo>
                    <a:pt x="1363" y="289"/>
                    <a:pt x="1366" y="285"/>
                    <a:pt x="1366" y="288"/>
                  </a:cubicBezTo>
                  <a:cubicBezTo>
                    <a:pt x="1368" y="292"/>
                    <a:pt x="1364" y="291"/>
                    <a:pt x="1363" y="292"/>
                  </a:cubicBezTo>
                  <a:cubicBezTo>
                    <a:pt x="1362" y="293"/>
                    <a:pt x="1361" y="297"/>
                    <a:pt x="1361" y="298"/>
                  </a:cubicBezTo>
                  <a:cubicBezTo>
                    <a:pt x="1359" y="299"/>
                    <a:pt x="1353" y="298"/>
                    <a:pt x="1351" y="300"/>
                  </a:cubicBezTo>
                  <a:cubicBezTo>
                    <a:pt x="1350" y="301"/>
                    <a:pt x="1353" y="306"/>
                    <a:pt x="1351" y="307"/>
                  </a:cubicBezTo>
                  <a:cubicBezTo>
                    <a:pt x="1350" y="308"/>
                    <a:pt x="1350" y="303"/>
                    <a:pt x="1350" y="303"/>
                  </a:cubicBezTo>
                  <a:cubicBezTo>
                    <a:pt x="1348" y="303"/>
                    <a:pt x="1344" y="304"/>
                    <a:pt x="1348" y="313"/>
                  </a:cubicBezTo>
                  <a:cubicBezTo>
                    <a:pt x="1344" y="311"/>
                    <a:pt x="1345" y="315"/>
                    <a:pt x="1344" y="316"/>
                  </a:cubicBezTo>
                  <a:cubicBezTo>
                    <a:pt x="1343" y="317"/>
                    <a:pt x="1341" y="316"/>
                    <a:pt x="1340" y="316"/>
                  </a:cubicBezTo>
                  <a:cubicBezTo>
                    <a:pt x="1339" y="317"/>
                    <a:pt x="1340" y="322"/>
                    <a:pt x="1336" y="320"/>
                  </a:cubicBezTo>
                  <a:cubicBezTo>
                    <a:pt x="1337" y="323"/>
                    <a:pt x="1334" y="324"/>
                    <a:pt x="1335" y="328"/>
                  </a:cubicBezTo>
                  <a:cubicBezTo>
                    <a:pt x="1332" y="328"/>
                    <a:pt x="1327" y="327"/>
                    <a:pt x="1327" y="329"/>
                  </a:cubicBezTo>
                  <a:cubicBezTo>
                    <a:pt x="1325" y="329"/>
                    <a:pt x="1328" y="327"/>
                    <a:pt x="1327" y="324"/>
                  </a:cubicBezTo>
                  <a:cubicBezTo>
                    <a:pt x="1327" y="324"/>
                    <a:pt x="1325" y="323"/>
                    <a:pt x="1325" y="322"/>
                  </a:cubicBezTo>
                  <a:cubicBezTo>
                    <a:pt x="1325" y="321"/>
                    <a:pt x="1325" y="319"/>
                    <a:pt x="1325" y="318"/>
                  </a:cubicBezTo>
                  <a:cubicBezTo>
                    <a:pt x="1324" y="317"/>
                    <a:pt x="1323" y="315"/>
                    <a:pt x="1322" y="314"/>
                  </a:cubicBezTo>
                  <a:cubicBezTo>
                    <a:pt x="1321" y="314"/>
                    <a:pt x="1320" y="312"/>
                    <a:pt x="1318" y="313"/>
                  </a:cubicBezTo>
                  <a:cubicBezTo>
                    <a:pt x="1320" y="310"/>
                    <a:pt x="1320" y="305"/>
                    <a:pt x="1320" y="301"/>
                  </a:cubicBezTo>
                  <a:cubicBezTo>
                    <a:pt x="1320" y="298"/>
                    <a:pt x="1318" y="298"/>
                    <a:pt x="1318" y="296"/>
                  </a:cubicBezTo>
                  <a:cubicBezTo>
                    <a:pt x="1317" y="289"/>
                    <a:pt x="1320" y="281"/>
                    <a:pt x="1318" y="275"/>
                  </a:cubicBezTo>
                  <a:cubicBezTo>
                    <a:pt x="1325" y="281"/>
                    <a:pt x="1319" y="272"/>
                    <a:pt x="1322" y="268"/>
                  </a:cubicBezTo>
                  <a:cubicBezTo>
                    <a:pt x="1322" y="267"/>
                    <a:pt x="1324" y="274"/>
                    <a:pt x="1325" y="270"/>
                  </a:cubicBezTo>
                  <a:cubicBezTo>
                    <a:pt x="1325" y="269"/>
                    <a:pt x="1325" y="267"/>
                    <a:pt x="1325" y="266"/>
                  </a:cubicBezTo>
                  <a:cubicBezTo>
                    <a:pt x="1327" y="263"/>
                    <a:pt x="1335" y="258"/>
                    <a:pt x="1336" y="257"/>
                  </a:cubicBezTo>
                  <a:cubicBezTo>
                    <a:pt x="1336" y="257"/>
                    <a:pt x="1340" y="256"/>
                    <a:pt x="1338" y="255"/>
                  </a:cubicBezTo>
                  <a:cubicBezTo>
                    <a:pt x="1336" y="253"/>
                    <a:pt x="1339" y="253"/>
                    <a:pt x="1342" y="253"/>
                  </a:cubicBezTo>
                  <a:cubicBezTo>
                    <a:pt x="1345" y="251"/>
                    <a:pt x="1346" y="248"/>
                    <a:pt x="1346" y="244"/>
                  </a:cubicBezTo>
                  <a:cubicBezTo>
                    <a:pt x="1346" y="243"/>
                    <a:pt x="1352" y="241"/>
                    <a:pt x="1351" y="240"/>
                  </a:cubicBezTo>
                  <a:cubicBezTo>
                    <a:pt x="1351" y="240"/>
                    <a:pt x="1350" y="240"/>
                    <a:pt x="1350" y="240"/>
                  </a:cubicBezTo>
                  <a:cubicBezTo>
                    <a:pt x="1350" y="240"/>
                    <a:pt x="1351" y="236"/>
                    <a:pt x="1351" y="236"/>
                  </a:cubicBezTo>
                  <a:cubicBezTo>
                    <a:pt x="1353" y="236"/>
                    <a:pt x="1356" y="241"/>
                    <a:pt x="1355" y="232"/>
                  </a:cubicBezTo>
                  <a:cubicBezTo>
                    <a:pt x="1358" y="232"/>
                    <a:pt x="1362" y="232"/>
                    <a:pt x="1364" y="231"/>
                  </a:cubicBezTo>
                  <a:cubicBezTo>
                    <a:pt x="1365" y="230"/>
                    <a:pt x="1366" y="227"/>
                    <a:pt x="1366" y="227"/>
                  </a:cubicBezTo>
                  <a:cubicBezTo>
                    <a:pt x="1367" y="226"/>
                    <a:pt x="1369" y="227"/>
                    <a:pt x="1370" y="227"/>
                  </a:cubicBezTo>
                  <a:cubicBezTo>
                    <a:pt x="1371" y="226"/>
                    <a:pt x="1373" y="224"/>
                    <a:pt x="1374" y="223"/>
                  </a:cubicBezTo>
                  <a:cubicBezTo>
                    <a:pt x="1375" y="222"/>
                    <a:pt x="1375" y="223"/>
                    <a:pt x="1376" y="221"/>
                  </a:cubicBezTo>
                  <a:cubicBezTo>
                    <a:pt x="1376" y="219"/>
                    <a:pt x="1378" y="214"/>
                    <a:pt x="1381" y="218"/>
                  </a:cubicBezTo>
                  <a:cubicBezTo>
                    <a:pt x="1381" y="214"/>
                    <a:pt x="1381" y="211"/>
                    <a:pt x="1381" y="208"/>
                  </a:cubicBezTo>
                  <a:cubicBezTo>
                    <a:pt x="1377" y="208"/>
                    <a:pt x="1374" y="209"/>
                    <a:pt x="1372" y="210"/>
                  </a:cubicBezTo>
                  <a:cubicBezTo>
                    <a:pt x="1371" y="211"/>
                    <a:pt x="1369" y="213"/>
                    <a:pt x="1368" y="214"/>
                  </a:cubicBezTo>
                  <a:cubicBezTo>
                    <a:pt x="1367" y="215"/>
                    <a:pt x="1366" y="214"/>
                    <a:pt x="1366" y="216"/>
                  </a:cubicBezTo>
                  <a:cubicBezTo>
                    <a:pt x="1366" y="219"/>
                    <a:pt x="1359" y="218"/>
                    <a:pt x="1359" y="223"/>
                  </a:cubicBezTo>
                  <a:cubicBezTo>
                    <a:pt x="1355" y="223"/>
                    <a:pt x="1353" y="224"/>
                    <a:pt x="1353" y="227"/>
                  </a:cubicBezTo>
                  <a:cubicBezTo>
                    <a:pt x="1351" y="227"/>
                    <a:pt x="1352" y="224"/>
                    <a:pt x="1351" y="223"/>
                  </a:cubicBezTo>
                  <a:cubicBezTo>
                    <a:pt x="1351" y="223"/>
                    <a:pt x="1348" y="224"/>
                    <a:pt x="1348" y="223"/>
                  </a:cubicBezTo>
                  <a:cubicBezTo>
                    <a:pt x="1347" y="222"/>
                    <a:pt x="1348" y="219"/>
                    <a:pt x="1348" y="218"/>
                  </a:cubicBezTo>
                  <a:cubicBezTo>
                    <a:pt x="1340" y="219"/>
                    <a:pt x="1335" y="216"/>
                    <a:pt x="1329" y="218"/>
                  </a:cubicBezTo>
                  <a:cubicBezTo>
                    <a:pt x="1327" y="218"/>
                    <a:pt x="1329" y="220"/>
                    <a:pt x="1327" y="221"/>
                  </a:cubicBezTo>
                  <a:cubicBezTo>
                    <a:pt x="1325" y="223"/>
                    <a:pt x="1322" y="222"/>
                    <a:pt x="1320" y="223"/>
                  </a:cubicBezTo>
                  <a:cubicBezTo>
                    <a:pt x="1316" y="225"/>
                    <a:pt x="1316" y="226"/>
                    <a:pt x="1314" y="229"/>
                  </a:cubicBezTo>
                  <a:cubicBezTo>
                    <a:pt x="1313" y="230"/>
                    <a:pt x="1312" y="233"/>
                    <a:pt x="1308" y="232"/>
                  </a:cubicBezTo>
                  <a:cubicBezTo>
                    <a:pt x="1307" y="238"/>
                    <a:pt x="1311" y="237"/>
                    <a:pt x="1310" y="242"/>
                  </a:cubicBezTo>
                  <a:cubicBezTo>
                    <a:pt x="1308" y="243"/>
                    <a:pt x="1307" y="244"/>
                    <a:pt x="1307" y="247"/>
                  </a:cubicBezTo>
                  <a:cubicBezTo>
                    <a:pt x="1299" y="246"/>
                    <a:pt x="1297" y="250"/>
                    <a:pt x="1290" y="249"/>
                  </a:cubicBezTo>
                  <a:cubicBezTo>
                    <a:pt x="1288" y="247"/>
                    <a:pt x="1289" y="246"/>
                    <a:pt x="1290" y="244"/>
                  </a:cubicBezTo>
                  <a:cubicBezTo>
                    <a:pt x="1287" y="244"/>
                    <a:pt x="1286" y="242"/>
                    <a:pt x="1286" y="240"/>
                  </a:cubicBezTo>
                  <a:cubicBezTo>
                    <a:pt x="1283" y="240"/>
                    <a:pt x="1279" y="241"/>
                    <a:pt x="1279" y="238"/>
                  </a:cubicBezTo>
                  <a:cubicBezTo>
                    <a:pt x="1270" y="243"/>
                    <a:pt x="1259" y="246"/>
                    <a:pt x="1247" y="247"/>
                  </a:cubicBezTo>
                  <a:cubicBezTo>
                    <a:pt x="1246" y="244"/>
                    <a:pt x="1241" y="246"/>
                    <a:pt x="1243" y="240"/>
                  </a:cubicBezTo>
                  <a:cubicBezTo>
                    <a:pt x="1241" y="240"/>
                    <a:pt x="1238" y="240"/>
                    <a:pt x="1236" y="240"/>
                  </a:cubicBezTo>
                  <a:cubicBezTo>
                    <a:pt x="1228" y="242"/>
                    <a:pt x="1222" y="244"/>
                    <a:pt x="1215" y="247"/>
                  </a:cubicBezTo>
                  <a:cubicBezTo>
                    <a:pt x="1210" y="250"/>
                    <a:pt x="1206" y="255"/>
                    <a:pt x="1200" y="257"/>
                  </a:cubicBezTo>
                  <a:cubicBezTo>
                    <a:pt x="1201" y="260"/>
                    <a:pt x="1200" y="263"/>
                    <a:pt x="1197" y="262"/>
                  </a:cubicBezTo>
                  <a:cubicBezTo>
                    <a:pt x="1198" y="268"/>
                    <a:pt x="1194" y="267"/>
                    <a:pt x="1195" y="272"/>
                  </a:cubicBezTo>
                  <a:cubicBezTo>
                    <a:pt x="1191" y="268"/>
                    <a:pt x="1187" y="279"/>
                    <a:pt x="1185" y="277"/>
                  </a:cubicBezTo>
                  <a:cubicBezTo>
                    <a:pt x="1182" y="274"/>
                    <a:pt x="1185" y="279"/>
                    <a:pt x="1180" y="279"/>
                  </a:cubicBezTo>
                  <a:cubicBezTo>
                    <a:pt x="1177" y="279"/>
                    <a:pt x="1176" y="280"/>
                    <a:pt x="1176" y="283"/>
                  </a:cubicBezTo>
                  <a:cubicBezTo>
                    <a:pt x="1167" y="280"/>
                    <a:pt x="1170" y="289"/>
                    <a:pt x="1163" y="288"/>
                  </a:cubicBezTo>
                  <a:cubicBezTo>
                    <a:pt x="1164" y="290"/>
                    <a:pt x="1169" y="298"/>
                    <a:pt x="1171" y="294"/>
                  </a:cubicBezTo>
                  <a:cubicBezTo>
                    <a:pt x="1173" y="295"/>
                    <a:pt x="1172" y="299"/>
                    <a:pt x="1172" y="301"/>
                  </a:cubicBezTo>
                  <a:cubicBezTo>
                    <a:pt x="1175" y="300"/>
                    <a:pt x="1178" y="303"/>
                    <a:pt x="1178" y="303"/>
                  </a:cubicBezTo>
                  <a:cubicBezTo>
                    <a:pt x="1180" y="303"/>
                    <a:pt x="1182" y="301"/>
                    <a:pt x="1185" y="301"/>
                  </a:cubicBezTo>
                  <a:cubicBezTo>
                    <a:pt x="1186" y="302"/>
                    <a:pt x="1188" y="303"/>
                    <a:pt x="1187" y="303"/>
                  </a:cubicBezTo>
                  <a:cubicBezTo>
                    <a:pt x="1190" y="303"/>
                    <a:pt x="1192" y="298"/>
                    <a:pt x="1193" y="301"/>
                  </a:cubicBezTo>
                  <a:cubicBezTo>
                    <a:pt x="1195" y="301"/>
                    <a:pt x="1194" y="299"/>
                    <a:pt x="1195" y="298"/>
                  </a:cubicBezTo>
                  <a:cubicBezTo>
                    <a:pt x="1198" y="299"/>
                    <a:pt x="1198" y="312"/>
                    <a:pt x="1202" y="305"/>
                  </a:cubicBezTo>
                  <a:cubicBezTo>
                    <a:pt x="1207" y="304"/>
                    <a:pt x="1201" y="314"/>
                    <a:pt x="1208" y="311"/>
                  </a:cubicBezTo>
                  <a:cubicBezTo>
                    <a:pt x="1208" y="313"/>
                    <a:pt x="1205" y="312"/>
                    <a:pt x="1204" y="313"/>
                  </a:cubicBezTo>
                  <a:cubicBezTo>
                    <a:pt x="1204" y="313"/>
                    <a:pt x="1207" y="318"/>
                    <a:pt x="1206" y="320"/>
                  </a:cubicBezTo>
                  <a:cubicBezTo>
                    <a:pt x="1206" y="321"/>
                    <a:pt x="1204" y="320"/>
                    <a:pt x="1204" y="322"/>
                  </a:cubicBezTo>
                  <a:cubicBezTo>
                    <a:pt x="1204" y="323"/>
                    <a:pt x="1202" y="324"/>
                    <a:pt x="1202" y="326"/>
                  </a:cubicBezTo>
                  <a:cubicBezTo>
                    <a:pt x="1201" y="332"/>
                    <a:pt x="1205" y="342"/>
                    <a:pt x="1199" y="337"/>
                  </a:cubicBezTo>
                  <a:cubicBezTo>
                    <a:pt x="1200" y="353"/>
                    <a:pt x="1193" y="361"/>
                    <a:pt x="1189" y="372"/>
                  </a:cubicBezTo>
                  <a:cubicBezTo>
                    <a:pt x="1187" y="374"/>
                    <a:pt x="1186" y="373"/>
                    <a:pt x="1184" y="372"/>
                  </a:cubicBezTo>
                  <a:cubicBezTo>
                    <a:pt x="1183" y="374"/>
                    <a:pt x="1184" y="376"/>
                    <a:pt x="1184" y="378"/>
                  </a:cubicBezTo>
                  <a:cubicBezTo>
                    <a:pt x="1183" y="380"/>
                    <a:pt x="1180" y="378"/>
                    <a:pt x="1178" y="380"/>
                  </a:cubicBezTo>
                  <a:cubicBezTo>
                    <a:pt x="1177" y="380"/>
                    <a:pt x="1179" y="383"/>
                    <a:pt x="1178" y="383"/>
                  </a:cubicBezTo>
                  <a:cubicBezTo>
                    <a:pt x="1177" y="384"/>
                    <a:pt x="1175" y="383"/>
                    <a:pt x="1174" y="383"/>
                  </a:cubicBezTo>
                  <a:cubicBezTo>
                    <a:pt x="1173" y="385"/>
                    <a:pt x="1176" y="386"/>
                    <a:pt x="1176" y="385"/>
                  </a:cubicBezTo>
                  <a:cubicBezTo>
                    <a:pt x="1175" y="387"/>
                    <a:pt x="1172" y="387"/>
                    <a:pt x="1171" y="389"/>
                  </a:cubicBezTo>
                  <a:cubicBezTo>
                    <a:pt x="1170" y="390"/>
                    <a:pt x="1170" y="393"/>
                    <a:pt x="1169" y="395"/>
                  </a:cubicBezTo>
                  <a:cubicBezTo>
                    <a:pt x="1167" y="396"/>
                    <a:pt x="1165" y="395"/>
                    <a:pt x="1163" y="396"/>
                  </a:cubicBezTo>
                  <a:cubicBezTo>
                    <a:pt x="1161" y="398"/>
                    <a:pt x="1163" y="400"/>
                    <a:pt x="1161" y="402"/>
                  </a:cubicBezTo>
                  <a:cubicBezTo>
                    <a:pt x="1161" y="403"/>
                    <a:pt x="1158" y="401"/>
                    <a:pt x="1158" y="402"/>
                  </a:cubicBezTo>
                  <a:cubicBezTo>
                    <a:pt x="1157" y="402"/>
                    <a:pt x="1157" y="407"/>
                    <a:pt x="1156" y="406"/>
                  </a:cubicBezTo>
                  <a:cubicBezTo>
                    <a:pt x="1154" y="404"/>
                    <a:pt x="1152" y="404"/>
                    <a:pt x="1152" y="410"/>
                  </a:cubicBezTo>
                  <a:cubicBezTo>
                    <a:pt x="1143" y="411"/>
                    <a:pt x="1143" y="410"/>
                    <a:pt x="1133" y="410"/>
                  </a:cubicBezTo>
                  <a:cubicBezTo>
                    <a:pt x="1133" y="411"/>
                    <a:pt x="1126" y="414"/>
                    <a:pt x="1130" y="415"/>
                  </a:cubicBezTo>
                  <a:cubicBezTo>
                    <a:pt x="1131" y="419"/>
                    <a:pt x="1117" y="416"/>
                    <a:pt x="1124" y="419"/>
                  </a:cubicBezTo>
                  <a:cubicBezTo>
                    <a:pt x="1123" y="421"/>
                    <a:pt x="1120" y="421"/>
                    <a:pt x="1120" y="419"/>
                  </a:cubicBezTo>
                  <a:cubicBezTo>
                    <a:pt x="1115" y="423"/>
                    <a:pt x="1118" y="427"/>
                    <a:pt x="1118" y="434"/>
                  </a:cubicBezTo>
                  <a:cubicBezTo>
                    <a:pt x="1113" y="435"/>
                    <a:pt x="1115" y="435"/>
                    <a:pt x="1109" y="434"/>
                  </a:cubicBezTo>
                  <a:cubicBezTo>
                    <a:pt x="1111" y="436"/>
                    <a:pt x="1111" y="438"/>
                    <a:pt x="1107" y="438"/>
                  </a:cubicBezTo>
                  <a:cubicBezTo>
                    <a:pt x="1107" y="441"/>
                    <a:pt x="1109" y="457"/>
                    <a:pt x="1111" y="452"/>
                  </a:cubicBezTo>
                  <a:cubicBezTo>
                    <a:pt x="1115" y="452"/>
                    <a:pt x="1111" y="467"/>
                    <a:pt x="1117" y="467"/>
                  </a:cubicBezTo>
                  <a:cubicBezTo>
                    <a:pt x="1121" y="468"/>
                    <a:pt x="1115" y="473"/>
                    <a:pt x="1120" y="475"/>
                  </a:cubicBezTo>
                  <a:cubicBezTo>
                    <a:pt x="1119" y="475"/>
                    <a:pt x="1119" y="478"/>
                    <a:pt x="1118" y="479"/>
                  </a:cubicBezTo>
                  <a:cubicBezTo>
                    <a:pt x="1116" y="479"/>
                    <a:pt x="1114" y="477"/>
                    <a:pt x="1115" y="477"/>
                  </a:cubicBezTo>
                  <a:cubicBezTo>
                    <a:pt x="1113" y="478"/>
                    <a:pt x="1114" y="479"/>
                    <a:pt x="1113" y="480"/>
                  </a:cubicBezTo>
                  <a:cubicBezTo>
                    <a:pt x="1112" y="481"/>
                    <a:pt x="1109" y="480"/>
                    <a:pt x="1107" y="480"/>
                  </a:cubicBezTo>
                  <a:cubicBezTo>
                    <a:pt x="1103" y="482"/>
                    <a:pt x="1098" y="486"/>
                    <a:pt x="1094" y="482"/>
                  </a:cubicBezTo>
                  <a:cubicBezTo>
                    <a:pt x="1093" y="478"/>
                    <a:pt x="1096" y="477"/>
                    <a:pt x="1096" y="475"/>
                  </a:cubicBezTo>
                  <a:cubicBezTo>
                    <a:pt x="1097" y="471"/>
                    <a:pt x="1094" y="465"/>
                    <a:pt x="1098" y="464"/>
                  </a:cubicBezTo>
                  <a:cubicBezTo>
                    <a:pt x="1097" y="461"/>
                    <a:pt x="1092" y="462"/>
                    <a:pt x="1094" y="456"/>
                  </a:cubicBezTo>
                  <a:cubicBezTo>
                    <a:pt x="1090" y="454"/>
                    <a:pt x="1087" y="457"/>
                    <a:pt x="1083" y="452"/>
                  </a:cubicBezTo>
                  <a:cubicBezTo>
                    <a:pt x="1082" y="447"/>
                    <a:pt x="1089" y="450"/>
                    <a:pt x="1087" y="443"/>
                  </a:cubicBezTo>
                  <a:cubicBezTo>
                    <a:pt x="1086" y="441"/>
                    <a:pt x="1085" y="442"/>
                    <a:pt x="1085" y="443"/>
                  </a:cubicBezTo>
                  <a:cubicBezTo>
                    <a:pt x="1082" y="443"/>
                    <a:pt x="1082" y="441"/>
                    <a:pt x="1081" y="439"/>
                  </a:cubicBezTo>
                  <a:cubicBezTo>
                    <a:pt x="1080" y="438"/>
                    <a:pt x="1078" y="438"/>
                    <a:pt x="1077" y="436"/>
                  </a:cubicBezTo>
                  <a:cubicBezTo>
                    <a:pt x="1076" y="437"/>
                    <a:pt x="1074" y="438"/>
                    <a:pt x="1072" y="438"/>
                  </a:cubicBezTo>
                  <a:cubicBezTo>
                    <a:pt x="1070" y="438"/>
                    <a:pt x="1071" y="439"/>
                    <a:pt x="1072" y="439"/>
                  </a:cubicBezTo>
                  <a:cubicBezTo>
                    <a:pt x="1072" y="445"/>
                    <a:pt x="1067" y="435"/>
                    <a:pt x="1068" y="443"/>
                  </a:cubicBezTo>
                  <a:cubicBezTo>
                    <a:pt x="1063" y="439"/>
                    <a:pt x="1063" y="447"/>
                    <a:pt x="1057" y="443"/>
                  </a:cubicBezTo>
                  <a:cubicBezTo>
                    <a:pt x="1062" y="439"/>
                    <a:pt x="1057" y="436"/>
                    <a:pt x="1062" y="432"/>
                  </a:cubicBezTo>
                  <a:cubicBezTo>
                    <a:pt x="1066" y="430"/>
                    <a:pt x="1053" y="431"/>
                    <a:pt x="1053" y="434"/>
                  </a:cubicBezTo>
                  <a:cubicBezTo>
                    <a:pt x="1053" y="438"/>
                    <a:pt x="1050" y="432"/>
                    <a:pt x="1051" y="432"/>
                  </a:cubicBezTo>
                  <a:cubicBezTo>
                    <a:pt x="1048" y="433"/>
                    <a:pt x="1049" y="437"/>
                    <a:pt x="1046" y="438"/>
                  </a:cubicBezTo>
                  <a:cubicBezTo>
                    <a:pt x="1045" y="438"/>
                    <a:pt x="1041" y="440"/>
                    <a:pt x="1040" y="441"/>
                  </a:cubicBezTo>
                  <a:cubicBezTo>
                    <a:pt x="1039" y="442"/>
                    <a:pt x="1038" y="443"/>
                    <a:pt x="1038" y="445"/>
                  </a:cubicBezTo>
                  <a:cubicBezTo>
                    <a:pt x="1031" y="444"/>
                    <a:pt x="1033" y="444"/>
                    <a:pt x="1025" y="445"/>
                  </a:cubicBezTo>
                  <a:cubicBezTo>
                    <a:pt x="1027" y="445"/>
                    <a:pt x="1026" y="450"/>
                    <a:pt x="1027" y="451"/>
                  </a:cubicBezTo>
                  <a:cubicBezTo>
                    <a:pt x="1028" y="451"/>
                    <a:pt x="1031" y="450"/>
                    <a:pt x="1033" y="451"/>
                  </a:cubicBezTo>
                  <a:cubicBezTo>
                    <a:pt x="1033" y="451"/>
                    <a:pt x="1032" y="454"/>
                    <a:pt x="1033" y="454"/>
                  </a:cubicBezTo>
                  <a:cubicBezTo>
                    <a:pt x="1033" y="455"/>
                    <a:pt x="1037" y="454"/>
                    <a:pt x="1038" y="454"/>
                  </a:cubicBezTo>
                  <a:cubicBezTo>
                    <a:pt x="1039" y="455"/>
                    <a:pt x="1038" y="458"/>
                    <a:pt x="1038" y="458"/>
                  </a:cubicBezTo>
                  <a:cubicBezTo>
                    <a:pt x="1040" y="459"/>
                    <a:pt x="1043" y="458"/>
                    <a:pt x="1044" y="460"/>
                  </a:cubicBezTo>
                  <a:cubicBezTo>
                    <a:pt x="1046" y="459"/>
                    <a:pt x="1045" y="456"/>
                    <a:pt x="1048" y="456"/>
                  </a:cubicBezTo>
                  <a:cubicBezTo>
                    <a:pt x="1055" y="455"/>
                    <a:pt x="1061" y="457"/>
                    <a:pt x="1061" y="464"/>
                  </a:cubicBezTo>
                  <a:cubicBezTo>
                    <a:pt x="1058" y="466"/>
                    <a:pt x="1054" y="466"/>
                    <a:pt x="1051" y="464"/>
                  </a:cubicBezTo>
                  <a:cubicBezTo>
                    <a:pt x="1050" y="466"/>
                    <a:pt x="1049" y="469"/>
                    <a:pt x="1049" y="473"/>
                  </a:cubicBezTo>
                  <a:cubicBezTo>
                    <a:pt x="1046" y="472"/>
                    <a:pt x="1046" y="475"/>
                    <a:pt x="1048" y="475"/>
                  </a:cubicBezTo>
                  <a:cubicBezTo>
                    <a:pt x="1047" y="477"/>
                    <a:pt x="1043" y="476"/>
                    <a:pt x="1040" y="477"/>
                  </a:cubicBezTo>
                  <a:cubicBezTo>
                    <a:pt x="1043" y="483"/>
                    <a:pt x="1049" y="486"/>
                    <a:pt x="1049" y="495"/>
                  </a:cubicBezTo>
                  <a:cubicBezTo>
                    <a:pt x="1054" y="490"/>
                    <a:pt x="1051" y="494"/>
                    <a:pt x="1055" y="497"/>
                  </a:cubicBezTo>
                  <a:cubicBezTo>
                    <a:pt x="1054" y="504"/>
                    <a:pt x="1057" y="514"/>
                    <a:pt x="1053" y="518"/>
                  </a:cubicBezTo>
                  <a:cubicBezTo>
                    <a:pt x="1056" y="522"/>
                    <a:pt x="1058" y="528"/>
                    <a:pt x="1057" y="536"/>
                  </a:cubicBezTo>
                  <a:cubicBezTo>
                    <a:pt x="1051" y="532"/>
                    <a:pt x="1054" y="545"/>
                    <a:pt x="1051" y="542"/>
                  </a:cubicBezTo>
                  <a:cubicBezTo>
                    <a:pt x="1049" y="539"/>
                    <a:pt x="1051" y="542"/>
                    <a:pt x="1049" y="544"/>
                  </a:cubicBezTo>
                  <a:cubicBezTo>
                    <a:pt x="1048" y="545"/>
                    <a:pt x="1044" y="545"/>
                    <a:pt x="1046" y="551"/>
                  </a:cubicBezTo>
                  <a:cubicBezTo>
                    <a:pt x="1040" y="549"/>
                    <a:pt x="1044" y="557"/>
                    <a:pt x="1038" y="555"/>
                  </a:cubicBezTo>
                  <a:cubicBezTo>
                    <a:pt x="1043" y="559"/>
                    <a:pt x="1030" y="562"/>
                    <a:pt x="1033" y="564"/>
                  </a:cubicBezTo>
                  <a:cubicBezTo>
                    <a:pt x="1036" y="567"/>
                    <a:pt x="1032" y="565"/>
                    <a:pt x="1029" y="568"/>
                  </a:cubicBezTo>
                  <a:cubicBezTo>
                    <a:pt x="1028" y="569"/>
                    <a:pt x="1028" y="572"/>
                    <a:pt x="1027" y="574"/>
                  </a:cubicBezTo>
                  <a:cubicBezTo>
                    <a:pt x="1027" y="574"/>
                    <a:pt x="1024" y="573"/>
                    <a:pt x="1023" y="574"/>
                  </a:cubicBezTo>
                  <a:cubicBezTo>
                    <a:pt x="1023" y="574"/>
                    <a:pt x="1024" y="577"/>
                    <a:pt x="1023" y="577"/>
                  </a:cubicBezTo>
                  <a:cubicBezTo>
                    <a:pt x="1022" y="579"/>
                    <a:pt x="1016" y="576"/>
                    <a:pt x="1018" y="581"/>
                  </a:cubicBezTo>
                  <a:cubicBezTo>
                    <a:pt x="1006" y="582"/>
                    <a:pt x="1008" y="583"/>
                    <a:pt x="995" y="581"/>
                  </a:cubicBezTo>
                  <a:cubicBezTo>
                    <a:pt x="993" y="581"/>
                    <a:pt x="994" y="584"/>
                    <a:pt x="993" y="587"/>
                  </a:cubicBezTo>
                  <a:cubicBezTo>
                    <a:pt x="989" y="583"/>
                    <a:pt x="983" y="591"/>
                    <a:pt x="982" y="590"/>
                  </a:cubicBezTo>
                  <a:cubicBezTo>
                    <a:pt x="979" y="587"/>
                    <a:pt x="982" y="592"/>
                    <a:pt x="975" y="592"/>
                  </a:cubicBezTo>
                  <a:cubicBezTo>
                    <a:pt x="972" y="593"/>
                    <a:pt x="976" y="595"/>
                    <a:pt x="973" y="596"/>
                  </a:cubicBezTo>
                  <a:cubicBezTo>
                    <a:pt x="969" y="600"/>
                    <a:pt x="967" y="593"/>
                    <a:pt x="962" y="592"/>
                  </a:cubicBezTo>
                  <a:cubicBezTo>
                    <a:pt x="956" y="591"/>
                    <a:pt x="955" y="594"/>
                    <a:pt x="951" y="594"/>
                  </a:cubicBezTo>
                  <a:cubicBezTo>
                    <a:pt x="948" y="595"/>
                    <a:pt x="947" y="598"/>
                    <a:pt x="947" y="602"/>
                  </a:cubicBezTo>
                  <a:cubicBezTo>
                    <a:pt x="941" y="600"/>
                    <a:pt x="941" y="604"/>
                    <a:pt x="938" y="605"/>
                  </a:cubicBezTo>
                  <a:cubicBezTo>
                    <a:pt x="936" y="610"/>
                    <a:pt x="941" y="609"/>
                    <a:pt x="941" y="613"/>
                  </a:cubicBezTo>
                  <a:cubicBezTo>
                    <a:pt x="941" y="615"/>
                    <a:pt x="941" y="616"/>
                    <a:pt x="943" y="616"/>
                  </a:cubicBezTo>
                  <a:cubicBezTo>
                    <a:pt x="946" y="617"/>
                    <a:pt x="944" y="619"/>
                    <a:pt x="945" y="620"/>
                  </a:cubicBezTo>
                  <a:cubicBezTo>
                    <a:pt x="946" y="622"/>
                    <a:pt x="949" y="621"/>
                    <a:pt x="951" y="622"/>
                  </a:cubicBezTo>
                  <a:cubicBezTo>
                    <a:pt x="951" y="622"/>
                    <a:pt x="950" y="625"/>
                    <a:pt x="951" y="626"/>
                  </a:cubicBezTo>
                  <a:cubicBezTo>
                    <a:pt x="951" y="626"/>
                    <a:pt x="954" y="625"/>
                    <a:pt x="954" y="626"/>
                  </a:cubicBezTo>
                  <a:cubicBezTo>
                    <a:pt x="956" y="627"/>
                    <a:pt x="956" y="632"/>
                    <a:pt x="958" y="635"/>
                  </a:cubicBezTo>
                  <a:cubicBezTo>
                    <a:pt x="959" y="637"/>
                    <a:pt x="964" y="641"/>
                    <a:pt x="964" y="641"/>
                  </a:cubicBezTo>
                  <a:cubicBezTo>
                    <a:pt x="964" y="643"/>
                    <a:pt x="963" y="646"/>
                    <a:pt x="964" y="648"/>
                  </a:cubicBezTo>
                  <a:cubicBezTo>
                    <a:pt x="964" y="651"/>
                    <a:pt x="966" y="652"/>
                    <a:pt x="965" y="656"/>
                  </a:cubicBezTo>
                  <a:cubicBezTo>
                    <a:pt x="965" y="659"/>
                    <a:pt x="964" y="659"/>
                    <a:pt x="964" y="661"/>
                  </a:cubicBezTo>
                  <a:cubicBezTo>
                    <a:pt x="963" y="665"/>
                    <a:pt x="965" y="668"/>
                    <a:pt x="960" y="665"/>
                  </a:cubicBezTo>
                  <a:cubicBezTo>
                    <a:pt x="963" y="672"/>
                    <a:pt x="955" y="668"/>
                    <a:pt x="956" y="674"/>
                  </a:cubicBezTo>
                  <a:cubicBezTo>
                    <a:pt x="949" y="672"/>
                    <a:pt x="950" y="678"/>
                    <a:pt x="945" y="678"/>
                  </a:cubicBezTo>
                  <a:cubicBezTo>
                    <a:pt x="943" y="677"/>
                    <a:pt x="944" y="681"/>
                    <a:pt x="943" y="682"/>
                  </a:cubicBezTo>
                  <a:cubicBezTo>
                    <a:pt x="943" y="682"/>
                    <a:pt x="938" y="682"/>
                    <a:pt x="939" y="684"/>
                  </a:cubicBezTo>
                  <a:cubicBezTo>
                    <a:pt x="941" y="685"/>
                    <a:pt x="941" y="684"/>
                    <a:pt x="939" y="685"/>
                  </a:cubicBezTo>
                  <a:cubicBezTo>
                    <a:pt x="938" y="687"/>
                    <a:pt x="937" y="689"/>
                    <a:pt x="934" y="689"/>
                  </a:cubicBezTo>
                  <a:cubicBezTo>
                    <a:pt x="936" y="680"/>
                    <a:pt x="930" y="688"/>
                    <a:pt x="930" y="684"/>
                  </a:cubicBezTo>
                  <a:cubicBezTo>
                    <a:pt x="930" y="682"/>
                    <a:pt x="929" y="678"/>
                    <a:pt x="926" y="676"/>
                  </a:cubicBezTo>
                  <a:cubicBezTo>
                    <a:pt x="926" y="675"/>
                    <a:pt x="923" y="677"/>
                    <a:pt x="923" y="676"/>
                  </a:cubicBezTo>
                  <a:cubicBezTo>
                    <a:pt x="922" y="675"/>
                    <a:pt x="923" y="673"/>
                    <a:pt x="923" y="672"/>
                  </a:cubicBezTo>
                  <a:cubicBezTo>
                    <a:pt x="921" y="671"/>
                    <a:pt x="916" y="672"/>
                    <a:pt x="915" y="670"/>
                  </a:cubicBezTo>
                  <a:cubicBezTo>
                    <a:pt x="915" y="670"/>
                    <a:pt x="916" y="667"/>
                    <a:pt x="915" y="667"/>
                  </a:cubicBezTo>
                  <a:cubicBezTo>
                    <a:pt x="914" y="666"/>
                    <a:pt x="911" y="667"/>
                    <a:pt x="910" y="667"/>
                  </a:cubicBezTo>
                  <a:cubicBezTo>
                    <a:pt x="908" y="667"/>
                    <a:pt x="909" y="662"/>
                    <a:pt x="908" y="661"/>
                  </a:cubicBezTo>
                  <a:cubicBezTo>
                    <a:pt x="907" y="661"/>
                    <a:pt x="905" y="662"/>
                    <a:pt x="906" y="663"/>
                  </a:cubicBezTo>
                  <a:cubicBezTo>
                    <a:pt x="902" y="659"/>
                    <a:pt x="904" y="659"/>
                    <a:pt x="900" y="656"/>
                  </a:cubicBezTo>
                  <a:cubicBezTo>
                    <a:pt x="895" y="653"/>
                    <a:pt x="896" y="662"/>
                    <a:pt x="895" y="665"/>
                  </a:cubicBezTo>
                  <a:cubicBezTo>
                    <a:pt x="894" y="666"/>
                    <a:pt x="891" y="666"/>
                    <a:pt x="891" y="667"/>
                  </a:cubicBezTo>
                  <a:cubicBezTo>
                    <a:pt x="890" y="670"/>
                    <a:pt x="892" y="675"/>
                    <a:pt x="889" y="678"/>
                  </a:cubicBezTo>
                  <a:cubicBezTo>
                    <a:pt x="890" y="679"/>
                    <a:pt x="891" y="681"/>
                    <a:pt x="891" y="684"/>
                  </a:cubicBezTo>
                  <a:cubicBezTo>
                    <a:pt x="892" y="686"/>
                    <a:pt x="894" y="688"/>
                    <a:pt x="895" y="685"/>
                  </a:cubicBezTo>
                  <a:cubicBezTo>
                    <a:pt x="899" y="690"/>
                    <a:pt x="897" y="692"/>
                    <a:pt x="897" y="698"/>
                  </a:cubicBezTo>
                  <a:cubicBezTo>
                    <a:pt x="897" y="700"/>
                    <a:pt x="898" y="700"/>
                    <a:pt x="898" y="702"/>
                  </a:cubicBezTo>
                  <a:cubicBezTo>
                    <a:pt x="900" y="703"/>
                    <a:pt x="901" y="705"/>
                    <a:pt x="902" y="706"/>
                  </a:cubicBezTo>
                  <a:cubicBezTo>
                    <a:pt x="905" y="708"/>
                    <a:pt x="908" y="709"/>
                    <a:pt x="911" y="711"/>
                  </a:cubicBezTo>
                  <a:cubicBezTo>
                    <a:pt x="913" y="712"/>
                    <a:pt x="911" y="713"/>
                    <a:pt x="913" y="713"/>
                  </a:cubicBezTo>
                  <a:cubicBezTo>
                    <a:pt x="915" y="713"/>
                    <a:pt x="915" y="716"/>
                    <a:pt x="915" y="717"/>
                  </a:cubicBezTo>
                  <a:cubicBezTo>
                    <a:pt x="916" y="719"/>
                    <a:pt x="918" y="717"/>
                    <a:pt x="919" y="719"/>
                  </a:cubicBezTo>
                  <a:cubicBezTo>
                    <a:pt x="920" y="721"/>
                    <a:pt x="918" y="724"/>
                    <a:pt x="919" y="726"/>
                  </a:cubicBezTo>
                  <a:cubicBezTo>
                    <a:pt x="919" y="727"/>
                    <a:pt x="923" y="730"/>
                    <a:pt x="923" y="730"/>
                  </a:cubicBezTo>
                  <a:cubicBezTo>
                    <a:pt x="923" y="732"/>
                    <a:pt x="918" y="737"/>
                    <a:pt x="925" y="738"/>
                  </a:cubicBezTo>
                  <a:cubicBezTo>
                    <a:pt x="924" y="742"/>
                    <a:pt x="920" y="740"/>
                    <a:pt x="917" y="739"/>
                  </a:cubicBezTo>
                  <a:cubicBezTo>
                    <a:pt x="914" y="739"/>
                    <a:pt x="909" y="739"/>
                    <a:pt x="908" y="738"/>
                  </a:cubicBezTo>
                  <a:cubicBezTo>
                    <a:pt x="908" y="738"/>
                    <a:pt x="910" y="729"/>
                    <a:pt x="906" y="736"/>
                  </a:cubicBezTo>
                  <a:cubicBezTo>
                    <a:pt x="902" y="734"/>
                    <a:pt x="904" y="729"/>
                    <a:pt x="902" y="726"/>
                  </a:cubicBezTo>
                  <a:cubicBezTo>
                    <a:pt x="901" y="724"/>
                    <a:pt x="899" y="724"/>
                    <a:pt x="897" y="721"/>
                  </a:cubicBezTo>
                  <a:cubicBezTo>
                    <a:pt x="896" y="718"/>
                    <a:pt x="896" y="716"/>
                    <a:pt x="898" y="715"/>
                  </a:cubicBezTo>
                  <a:cubicBezTo>
                    <a:pt x="895" y="712"/>
                    <a:pt x="894" y="706"/>
                    <a:pt x="889" y="704"/>
                  </a:cubicBezTo>
                  <a:cubicBezTo>
                    <a:pt x="889" y="701"/>
                    <a:pt x="886" y="699"/>
                    <a:pt x="889" y="698"/>
                  </a:cubicBezTo>
                  <a:cubicBezTo>
                    <a:pt x="888" y="697"/>
                    <a:pt x="886" y="696"/>
                    <a:pt x="883" y="695"/>
                  </a:cubicBezTo>
                  <a:cubicBezTo>
                    <a:pt x="884" y="692"/>
                    <a:pt x="884" y="689"/>
                    <a:pt x="882" y="689"/>
                  </a:cubicBezTo>
                  <a:cubicBezTo>
                    <a:pt x="881" y="685"/>
                    <a:pt x="883" y="684"/>
                    <a:pt x="883" y="682"/>
                  </a:cubicBezTo>
                  <a:cubicBezTo>
                    <a:pt x="884" y="678"/>
                    <a:pt x="882" y="677"/>
                    <a:pt x="880" y="676"/>
                  </a:cubicBezTo>
                  <a:cubicBezTo>
                    <a:pt x="881" y="674"/>
                    <a:pt x="882" y="673"/>
                    <a:pt x="880" y="672"/>
                  </a:cubicBezTo>
                  <a:cubicBezTo>
                    <a:pt x="880" y="670"/>
                    <a:pt x="884" y="671"/>
                    <a:pt x="887" y="670"/>
                  </a:cubicBezTo>
                  <a:cubicBezTo>
                    <a:pt x="887" y="669"/>
                    <a:pt x="885" y="669"/>
                    <a:pt x="885" y="667"/>
                  </a:cubicBezTo>
                  <a:cubicBezTo>
                    <a:pt x="885" y="665"/>
                    <a:pt x="888" y="665"/>
                    <a:pt x="887" y="663"/>
                  </a:cubicBezTo>
                  <a:cubicBezTo>
                    <a:pt x="887" y="660"/>
                    <a:pt x="884" y="657"/>
                    <a:pt x="883" y="654"/>
                  </a:cubicBezTo>
                  <a:cubicBezTo>
                    <a:pt x="883" y="650"/>
                    <a:pt x="884" y="645"/>
                    <a:pt x="883" y="643"/>
                  </a:cubicBezTo>
                  <a:cubicBezTo>
                    <a:pt x="883" y="640"/>
                    <a:pt x="881" y="640"/>
                    <a:pt x="880" y="639"/>
                  </a:cubicBezTo>
                  <a:cubicBezTo>
                    <a:pt x="879" y="637"/>
                    <a:pt x="879" y="635"/>
                    <a:pt x="878" y="633"/>
                  </a:cubicBezTo>
                  <a:cubicBezTo>
                    <a:pt x="876" y="630"/>
                    <a:pt x="875" y="627"/>
                    <a:pt x="872" y="626"/>
                  </a:cubicBezTo>
                  <a:cubicBezTo>
                    <a:pt x="866" y="625"/>
                    <a:pt x="870" y="632"/>
                    <a:pt x="865" y="628"/>
                  </a:cubicBezTo>
                  <a:cubicBezTo>
                    <a:pt x="862" y="628"/>
                    <a:pt x="864" y="632"/>
                    <a:pt x="863" y="633"/>
                  </a:cubicBezTo>
                  <a:cubicBezTo>
                    <a:pt x="863" y="634"/>
                    <a:pt x="860" y="633"/>
                    <a:pt x="859" y="633"/>
                  </a:cubicBezTo>
                  <a:cubicBezTo>
                    <a:pt x="858" y="634"/>
                    <a:pt x="860" y="637"/>
                    <a:pt x="857" y="637"/>
                  </a:cubicBezTo>
                  <a:cubicBezTo>
                    <a:pt x="853" y="637"/>
                    <a:pt x="853" y="636"/>
                    <a:pt x="852" y="631"/>
                  </a:cubicBezTo>
                  <a:cubicBezTo>
                    <a:pt x="851" y="630"/>
                    <a:pt x="850" y="630"/>
                    <a:pt x="850" y="629"/>
                  </a:cubicBezTo>
                  <a:cubicBezTo>
                    <a:pt x="849" y="627"/>
                    <a:pt x="852" y="627"/>
                    <a:pt x="852" y="626"/>
                  </a:cubicBezTo>
                  <a:cubicBezTo>
                    <a:pt x="852" y="624"/>
                    <a:pt x="847" y="616"/>
                    <a:pt x="852" y="613"/>
                  </a:cubicBezTo>
                  <a:cubicBezTo>
                    <a:pt x="850" y="611"/>
                    <a:pt x="847" y="609"/>
                    <a:pt x="848" y="602"/>
                  </a:cubicBezTo>
                  <a:cubicBezTo>
                    <a:pt x="846" y="602"/>
                    <a:pt x="847" y="604"/>
                    <a:pt x="846" y="605"/>
                  </a:cubicBezTo>
                  <a:cubicBezTo>
                    <a:pt x="843" y="604"/>
                    <a:pt x="845" y="597"/>
                    <a:pt x="843" y="594"/>
                  </a:cubicBezTo>
                  <a:cubicBezTo>
                    <a:pt x="841" y="593"/>
                    <a:pt x="840" y="592"/>
                    <a:pt x="839" y="590"/>
                  </a:cubicBezTo>
                  <a:cubicBezTo>
                    <a:pt x="838" y="589"/>
                    <a:pt x="838" y="587"/>
                    <a:pt x="837" y="587"/>
                  </a:cubicBezTo>
                  <a:cubicBezTo>
                    <a:pt x="835" y="585"/>
                    <a:pt x="830" y="585"/>
                    <a:pt x="831" y="581"/>
                  </a:cubicBezTo>
                  <a:cubicBezTo>
                    <a:pt x="825" y="580"/>
                    <a:pt x="823" y="584"/>
                    <a:pt x="820" y="587"/>
                  </a:cubicBezTo>
                  <a:cubicBezTo>
                    <a:pt x="817" y="586"/>
                    <a:pt x="815" y="586"/>
                    <a:pt x="815" y="588"/>
                  </a:cubicBezTo>
                  <a:cubicBezTo>
                    <a:pt x="810" y="588"/>
                    <a:pt x="806" y="588"/>
                    <a:pt x="801" y="588"/>
                  </a:cubicBezTo>
                  <a:cubicBezTo>
                    <a:pt x="801" y="590"/>
                    <a:pt x="799" y="591"/>
                    <a:pt x="798" y="592"/>
                  </a:cubicBezTo>
                  <a:cubicBezTo>
                    <a:pt x="797" y="593"/>
                    <a:pt x="796" y="592"/>
                    <a:pt x="796" y="594"/>
                  </a:cubicBezTo>
                  <a:cubicBezTo>
                    <a:pt x="796" y="596"/>
                    <a:pt x="791" y="597"/>
                    <a:pt x="790" y="598"/>
                  </a:cubicBezTo>
                  <a:cubicBezTo>
                    <a:pt x="786" y="601"/>
                    <a:pt x="783" y="608"/>
                    <a:pt x="775" y="611"/>
                  </a:cubicBezTo>
                  <a:cubicBezTo>
                    <a:pt x="771" y="614"/>
                    <a:pt x="770" y="621"/>
                    <a:pt x="762" y="622"/>
                  </a:cubicBezTo>
                  <a:cubicBezTo>
                    <a:pt x="765" y="625"/>
                    <a:pt x="764" y="626"/>
                    <a:pt x="759" y="626"/>
                  </a:cubicBezTo>
                  <a:cubicBezTo>
                    <a:pt x="758" y="628"/>
                    <a:pt x="759" y="629"/>
                    <a:pt x="760" y="629"/>
                  </a:cubicBezTo>
                  <a:cubicBezTo>
                    <a:pt x="760" y="632"/>
                    <a:pt x="757" y="631"/>
                    <a:pt x="757" y="629"/>
                  </a:cubicBezTo>
                  <a:cubicBezTo>
                    <a:pt x="754" y="630"/>
                    <a:pt x="755" y="635"/>
                    <a:pt x="749" y="633"/>
                  </a:cubicBezTo>
                  <a:cubicBezTo>
                    <a:pt x="747" y="634"/>
                    <a:pt x="747" y="637"/>
                    <a:pt x="744" y="637"/>
                  </a:cubicBezTo>
                  <a:cubicBezTo>
                    <a:pt x="743" y="640"/>
                    <a:pt x="746" y="640"/>
                    <a:pt x="746" y="643"/>
                  </a:cubicBezTo>
                  <a:cubicBezTo>
                    <a:pt x="745" y="646"/>
                    <a:pt x="743" y="651"/>
                    <a:pt x="742" y="657"/>
                  </a:cubicBezTo>
                  <a:cubicBezTo>
                    <a:pt x="741" y="666"/>
                    <a:pt x="742" y="675"/>
                    <a:pt x="740" y="678"/>
                  </a:cubicBezTo>
                  <a:cubicBezTo>
                    <a:pt x="740" y="678"/>
                    <a:pt x="737" y="677"/>
                    <a:pt x="736" y="678"/>
                  </a:cubicBezTo>
                  <a:cubicBezTo>
                    <a:pt x="735" y="679"/>
                    <a:pt x="736" y="684"/>
                    <a:pt x="734" y="685"/>
                  </a:cubicBezTo>
                  <a:cubicBezTo>
                    <a:pt x="733" y="687"/>
                    <a:pt x="729" y="686"/>
                    <a:pt x="727" y="687"/>
                  </a:cubicBezTo>
                  <a:cubicBezTo>
                    <a:pt x="725" y="688"/>
                    <a:pt x="725" y="692"/>
                    <a:pt x="721" y="691"/>
                  </a:cubicBezTo>
                  <a:cubicBezTo>
                    <a:pt x="717" y="686"/>
                    <a:pt x="714" y="680"/>
                    <a:pt x="712" y="672"/>
                  </a:cubicBezTo>
                  <a:cubicBezTo>
                    <a:pt x="711" y="672"/>
                    <a:pt x="710" y="670"/>
                    <a:pt x="708" y="669"/>
                  </a:cubicBezTo>
                  <a:cubicBezTo>
                    <a:pt x="707" y="668"/>
                    <a:pt x="707" y="666"/>
                    <a:pt x="705" y="667"/>
                  </a:cubicBezTo>
                  <a:cubicBezTo>
                    <a:pt x="703" y="661"/>
                    <a:pt x="707" y="661"/>
                    <a:pt x="708" y="657"/>
                  </a:cubicBezTo>
                  <a:cubicBezTo>
                    <a:pt x="708" y="654"/>
                    <a:pt x="705" y="652"/>
                    <a:pt x="703" y="650"/>
                  </a:cubicBezTo>
                  <a:cubicBezTo>
                    <a:pt x="701" y="648"/>
                    <a:pt x="700" y="645"/>
                    <a:pt x="697" y="644"/>
                  </a:cubicBezTo>
                  <a:cubicBezTo>
                    <a:pt x="696" y="641"/>
                    <a:pt x="696" y="637"/>
                    <a:pt x="693" y="633"/>
                  </a:cubicBezTo>
                  <a:cubicBezTo>
                    <a:pt x="691" y="630"/>
                    <a:pt x="691" y="617"/>
                    <a:pt x="690" y="607"/>
                  </a:cubicBezTo>
                  <a:cubicBezTo>
                    <a:pt x="689" y="603"/>
                    <a:pt x="688" y="592"/>
                    <a:pt x="686" y="585"/>
                  </a:cubicBezTo>
                  <a:cubicBezTo>
                    <a:pt x="683" y="585"/>
                    <a:pt x="678" y="593"/>
                    <a:pt x="682" y="594"/>
                  </a:cubicBezTo>
                  <a:cubicBezTo>
                    <a:pt x="682" y="599"/>
                    <a:pt x="675" y="595"/>
                    <a:pt x="673" y="594"/>
                  </a:cubicBezTo>
                  <a:cubicBezTo>
                    <a:pt x="672" y="594"/>
                    <a:pt x="670" y="595"/>
                    <a:pt x="669" y="594"/>
                  </a:cubicBezTo>
                  <a:cubicBezTo>
                    <a:pt x="667" y="593"/>
                    <a:pt x="665" y="586"/>
                    <a:pt x="662" y="588"/>
                  </a:cubicBezTo>
                  <a:cubicBezTo>
                    <a:pt x="661" y="585"/>
                    <a:pt x="663" y="585"/>
                    <a:pt x="665" y="585"/>
                  </a:cubicBezTo>
                  <a:cubicBezTo>
                    <a:pt x="663" y="582"/>
                    <a:pt x="665" y="582"/>
                    <a:pt x="665" y="579"/>
                  </a:cubicBezTo>
                  <a:cubicBezTo>
                    <a:pt x="665" y="576"/>
                    <a:pt x="660" y="578"/>
                    <a:pt x="658" y="577"/>
                  </a:cubicBezTo>
                  <a:cubicBezTo>
                    <a:pt x="656" y="576"/>
                    <a:pt x="653" y="568"/>
                    <a:pt x="652" y="574"/>
                  </a:cubicBezTo>
                  <a:cubicBezTo>
                    <a:pt x="648" y="573"/>
                    <a:pt x="650" y="567"/>
                    <a:pt x="651" y="568"/>
                  </a:cubicBezTo>
                  <a:cubicBezTo>
                    <a:pt x="650" y="566"/>
                    <a:pt x="646" y="566"/>
                    <a:pt x="647" y="562"/>
                  </a:cubicBezTo>
                  <a:cubicBezTo>
                    <a:pt x="645" y="561"/>
                    <a:pt x="640" y="564"/>
                    <a:pt x="639" y="562"/>
                  </a:cubicBezTo>
                  <a:cubicBezTo>
                    <a:pt x="639" y="562"/>
                    <a:pt x="640" y="559"/>
                    <a:pt x="639" y="559"/>
                  </a:cubicBezTo>
                  <a:cubicBezTo>
                    <a:pt x="635" y="558"/>
                    <a:pt x="632" y="560"/>
                    <a:pt x="628" y="560"/>
                  </a:cubicBezTo>
                  <a:cubicBezTo>
                    <a:pt x="627" y="561"/>
                    <a:pt x="625" y="561"/>
                    <a:pt x="624" y="560"/>
                  </a:cubicBezTo>
                  <a:cubicBezTo>
                    <a:pt x="622" y="560"/>
                    <a:pt x="621" y="558"/>
                    <a:pt x="621" y="562"/>
                  </a:cubicBezTo>
                  <a:cubicBezTo>
                    <a:pt x="603" y="564"/>
                    <a:pt x="589" y="561"/>
                    <a:pt x="576" y="559"/>
                  </a:cubicBezTo>
                  <a:cubicBezTo>
                    <a:pt x="577" y="555"/>
                    <a:pt x="572" y="556"/>
                    <a:pt x="572" y="553"/>
                  </a:cubicBezTo>
                  <a:cubicBezTo>
                    <a:pt x="572" y="549"/>
                    <a:pt x="564" y="557"/>
                    <a:pt x="569" y="549"/>
                  </a:cubicBezTo>
                  <a:cubicBezTo>
                    <a:pt x="566" y="550"/>
                    <a:pt x="565" y="549"/>
                    <a:pt x="565" y="547"/>
                  </a:cubicBezTo>
                  <a:cubicBezTo>
                    <a:pt x="560" y="550"/>
                    <a:pt x="546" y="547"/>
                    <a:pt x="541" y="546"/>
                  </a:cubicBezTo>
                  <a:cubicBezTo>
                    <a:pt x="538" y="545"/>
                    <a:pt x="537" y="545"/>
                    <a:pt x="537" y="542"/>
                  </a:cubicBezTo>
                  <a:cubicBezTo>
                    <a:pt x="529" y="544"/>
                    <a:pt x="531" y="536"/>
                    <a:pt x="524" y="536"/>
                  </a:cubicBezTo>
                  <a:cubicBezTo>
                    <a:pt x="523" y="529"/>
                    <a:pt x="519" y="525"/>
                    <a:pt x="516" y="520"/>
                  </a:cubicBezTo>
                  <a:cubicBezTo>
                    <a:pt x="500" y="517"/>
                    <a:pt x="500" y="525"/>
                    <a:pt x="501" y="534"/>
                  </a:cubicBezTo>
                  <a:cubicBezTo>
                    <a:pt x="502" y="537"/>
                    <a:pt x="509" y="541"/>
                    <a:pt x="514" y="547"/>
                  </a:cubicBezTo>
                  <a:cubicBezTo>
                    <a:pt x="516" y="549"/>
                    <a:pt x="519" y="559"/>
                    <a:pt x="524" y="557"/>
                  </a:cubicBezTo>
                  <a:cubicBezTo>
                    <a:pt x="523" y="561"/>
                    <a:pt x="527" y="561"/>
                    <a:pt x="526" y="566"/>
                  </a:cubicBezTo>
                  <a:cubicBezTo>
                    <a:pt x="530" y="566"/>
                    <a:pt x="540" y="564"/>
                    <a:pt x="535" y="570"/>
                  </a:cubicBezTo>
                  <a:cubicBezTo>
                    <a:pt x="539" y="572"/>
                    <a:pt x="537" y="567"/>
                    <a:pt x="539" y="566"/>
                  </a:cubicBezTo>
                  <a:cubicBezTo>
                    <a:pt x="540" y="565"/>
                    <a:pt x="546" y="566"/>
                    <a:pt x="546" y="562"/>
                  </a:cubicBezTo>
                  <a:cubicBezTo>
                    <a:pt x="546" y="561"/>
                    <a:pt x="548" y="561"/>
                    <a:pt x="550" y="560"/>
                  </a:cubicBezTo>
                  <a:cubicBezTo>
                    <a:pt x="552" y="560"/>
                    <a:pt x="550" y="558"/>
                    <a:pt x="552" y="557"/>
                  </a:cubicBezTo>
                  <a:cubicBezTo>
                    <a:pt x="555" y="555"/>
                    <a:pt x="559" y="556"/>
                    <a:pt x="563" y="555"/>
                  </a:cubicBezTo>
                  <a:cubicBezTo>
                    <a:pt x="563" y="556"/>
                    <a:pt x="560" y="558"/>
                    <a:pt x="561" y="559"/>
                  </a:cubicBezTo>
                  <a:cubicBezTo>
                    <a:pt x="561" y="559"/>
                    <a:pt x="565" y="558"/>
                    <a:pt x="565" y="559"/>
                  </a:cubicBezTo>
                  <a:cubicBezTo>
                    <a:pt x="566" y="562"/>
                    <a:pt x="564" y="564"/>
                    <a:pt x="567" y="566"/>
                  </a:cubicBezTo>
                  <a:cubicBezTo>
                    <a:pt x="566" y="570"/>
                    <a:pt x="572" y="568"/>
                    <a:pt x="572" y="572"/>
                  </a:cubicBezTo>
                  <a:cubicBezTo>
                    <a:pt x="572" y="576"/>
                    <a:pt x="576" y="573"/>
                    <a:pt x="580" y="575"/>
                  </a:cubicBezTo>
                  <a:cubicBezTo>
                    <a:pt x="582" y="577"/>
                    <a:pt x="581" y="580"/>
                    <a:pt x="585" y="581"/>
                  </a:cubicBezTo>
                  <a:cubicBezTo>
                    <a:pt x="581" y="585"/>
                    <a:pt x="586" y="590"/>
                    <a:pt x="585" y="596"/>
                  </a:cubicBezTo>
                  <a:cubicBezTo>
                    <a:pt x="583" y="596"/>
                    <a:pt x="582" y="596"/>
                    <a:pt x="580" y="596"/>
                  </a:cubicBezTo>
                  <a:cubicBezTo>
                    <a:pt x="582" y="603"/>
                    <a:pt x="575" y="601"/>
                    <a:pt x="576" y="607"/>
                  </a:cubicBezTo>
                  <a:cubicBezTo>
                    <a:pt x="572" y="606"/>
                    <a:pt x="570" y="607"/>
                    <a:pt x="570" y="611"/>
                  </a:cubicBezTo>
                  <a:cubicBezTo>
                    <a:pt x="568" y="611"/>
                    <a:pt x="565" y="611"/>
                    <a:pt x="563" y="611"/>
                  </a:cubicBezTo>
                  <a:cubicBezTo>
                    <a:pt x="560" y="611"/>
                    <a:pt x="562" y="615"/>
                    <a:pt x="561" y="616"/>
                  </a:cubicBezTo>
                  <a:cubicBezTo>
                    <a:pt x="561" y="617"/>
                    <a:pt x="558" y="616"/>
                    <a:pt x="557" y="616"/>
                  </a:cubicBezTo>
                  <a:cubicBezTo>
                    <a:pt x="556" y="617"/>
                    <a:pt x="558" y="621"/>
                    <a:pt x="557" y="622"/>
                  </a:cubicBezTo>
                  <a:cubicBezTo>
                    <a:pt x="554" y="621"/>
                    <a:pt x="552" y="622"/>
                    <a:pt x="552" y="626"/>
                  </a:cubicBezTo>
                  <a:cubicBezTo>
                    <a:pt x="548" y="625"/>
                    <a:pt x="546" y="626"/>
                    <a:pt x="544" y="628"/>
                  </a:cubicBezTo>
                  <a:cubicBezTo>
                    <a:pt x="541" y="629"/>
                    <a:pt x="542" y="630"/>
                    <a:pt x="537" y="631"/>
                  </a:cubicBezTo>
                  <a:cubicBezTo>
                    <a:pt x="535" y="632"/>
                    <a:pt x="526" y="635"/>
                    <a:pt x="526" y="641"/>
                  </a:cubicBezTo>
                  <a:cubicBezTo>
                    <a:pt x="523" y="641"/>
                    <a:pt x="520" y="640"/>
                    <a:pt x="518" y="641"/>
                  </a:cubicBezTo>
                  <a:cubicBezTo>
                    <a:pt x="516" y="642"/>
                    <a:pt x="518" y="643"/>
                    <a:pt x="516" y="644"/>
                  </a:cubicBezTo>
                  <a:cubicBezTo>
                    <a:pt x="516" y="645"/>
                    <a:pt x="513" y="644"/>
                    <a:pt x="513" y="644"/>
                  </a:cubicBezTo>
                  <a:cubicBezTo>
                    <a:pt x="513" y="644"/>
                    <a:pt x="507" y="646"/>
                    <a:pt x="507" y="646"/>
                  </a:cubicBezTo>
                  <a:cubicBezTo>
                    <a:pt x="504" y="650"/>
                    <a:pt x="489" y="648"/>
                    <a:pt x="483" y="652"/>
                  </a:cubicBezTo>
                  <a:cubicBezTo>
                    <a:pt x="477" y="653"/>
                    <a:pt x="488" y="655"/>
                    <a:pt x="479" y="656"/>
                  </a:cubicBezTo>
                  <a:cubicBezTo>
                    <a:pt x="478" y="656"/>
                    <a:pt x="476" y="655"/>
                    <a:pt x="475" y="656"/>
                  </a:cubicBezTo>
                  <a:cubicBezTo>
                    <a:pt x="473" y="656"/>
                    <a:pt x="474" y="660"/>
                    <a:pt x="470" y="659"/>
                  </a:cubicBezTo>
                  <a:cubicBezTo>
                    <a:pt x="472" y="655"/>
                    <a:pt x="467" y="657"/>
                    <a:pt x="466" y="656"/>
                  </a:cubicBezTo>
                  <a:cubicBezTo>
                    <a:pt x="465" y="653"/>
                    <a:pt x="467" y="648"/>
                    <a:pt x="462" y="648"/>
                  </a:cubicBezTo>
                  <a:cubicBezTo>
                    <a:pt x="462" y="645"/>
                    <a:pt x="464" y="645"/>
                    <a:pt x="464" y="643"/>
                  </a:cubicBezTo>
                  <a:cubicBezTo>
                    <a:pt x="463" y="641"/>
                    <a:pt x="459" y="640"/>
                    <a:pt x="462" y="639"/>
                  </a:cubicBezTo>
                  <a:cubicBezTo>
                    <a:pt x="461" y="637"/>
                    <a:pt x="460" y="635"/>
                    <a:pt x="457" y="635"/>
                  </a:cubicBezTo>
                  <a:cubicBezTo>
                    <a:pt x="459" y="630"/>
                    <a:pt x="453" y="624"/>
                    <a:pt x="457" y="624"/>
                  </a:cubicBezTo>
                  <a:cubicBezTo>
                    <a:pt x="457" y="622"/>
                    <a:pt x="454" y="623"/>
                    <a:pt x="453" y="622"/>
                  </a:cubicBezTo>
                  <a:cubicBezTo>
                    <a:pt x="451" y="620"/>
                    <a:pt x="452" y="615"/>
                    <a:pt x="453" y="616"/>
                  </a:cubicBezTo>
                  <a:cubicBezTo>
                    <a:pt x="452" y="615"/>
                    <a:pt x="450" y="613"/>
                    <a:pt x="449" y="613"/>
                  </a:cubicBezTo>
                  <a:cubicBezTo>
                    <a:pt x="448" y="612"/>
                    <a:pt x="449" y="611"/>
                    <a:pt x="447" y="611"/>
                  </a:cubicBezTo>
                  <a:cubicBezTo>
                    <a:pt x="446" y="611"/>
                    <a:pt x="444" y="604"/>
                    <a:pt x="444" y="605"/>
                  </a:cubicBezTo>
                  <a:cubicBezTo>
                    <a:pt x="444" y="605"/>
                    <a:pt x="444" y="607"/>
                    <a:pt x="444" y="607"/>
                  </a:cubicBezTo>
                  <a:cubicBezTo>
                    <a:pt x="440" y="604"/>
                    <a:pt x="440" y="598"/>
                    <a:pt x="434" y="598"/>
                  </a:cubicBezTo>
                  <a:cubicBezTo>
                    <a:pt x="439" y="590"/>
                    <a:pt x="430" y="588"/>
                    <a:pt x="431" y="579"/>
                  </a:cubicBezTo>
                  <a:cubicBezTo>
                    <a:pt x="430" y="577"/>
                    <a:pt x="427" y="578"/>
                    <a:pt x="427" y="575"/>
                  </a:cubicBezTo>
                  <a:cubicBezTo>
                    <a:pt x="427" y="572"/>
                    <a:pt x="421" y="574"/>
                    <a:pt x="419" y="572"/>
                  </a:cubicBezTo>
                  <a:cubicBezTo>
                    <a:pt x="421" y="569"/>
                    <a:pt x="421" y="568"/>
                    <a:pt x="418" y="568"/>
                  </a:cubicBezTo>
                  <a:cubicBezTo>
                    <a:pt x="420" y="565"/>
                    <a:pt x="419" y="564"/>
                    <a:pt x="418" y="559"/>
                  </a:cubicBezTo>
                  <a:cubicBezTo>
                    <a:pt x="417" y="558"/>
                    <a:pt x="418" y="555"/>
                    <a:pt x="418" y="555"/>
                  </a:cubicBezTo>
                  <a:cubicBezTo>
                    <a:pt x="417" y="555"/>
                    <a:pt x="416" y="555"/>
                    <a:pt x="416" y="555"/>
                  </a:cubicBezTo>
                  <a:cubicBezTo>
                    <a:pt x="415" y="550"/>
                    <a:pt x="419" y="552"/>
                    <a:pt x="416" y="547"/>
                  </a:cubicBezTo>
                  <a:cubicBezTo>
                    <a:pt x="414" y="545"/>
                    <a:pt x="412" y="557"/>
                    <a:pt x="412" y="547"/>
                  </a:cubicBezTo>
                  <a:cubicBezTo>
                    <a:pt x="412" y="540"/>
                    <a:pt x="406" y="536"/>
                    <a:pt x="399" y="529"/>
                  </a:cubicBezTo>
                  <a:cubicBezTo>
                    <a:pt x="394" y="533"/>
                    <a:pt x="398" y="534"/>
                    <a:pt x="395" y="540"/>
                  </a:cubicBezTo>
                  <a:cubicBezTo>
                    <a:pt x="391" y="541"/>
                    <a:pt x="392" y="536"/>
                    <a:pt x="390" y="536"/>
                  </a:cubicBezTo>
                  <a:cubicBezTo>
                    <a:pt x="387" y="537"/>
                    <a:pt x="386" y="535"/>
                    <a:pt x="384" y="534"/>
                  </a:cubicBezTo>
                  <a:cubicBezTo>
                    <a:pt x="388" y="537"/>
                    <a:pt x="385" y="546"/>
                    <a:pt x="391" y="546"/>
                  </a:cubicBezTo>
                  <a:cubicBezTo>
                    <a:pt x="389" y="550"/>
                    <a:pt x="392" y="555"/>
                    <a:pt x="395" y="562"/>
                  </a:cubicBezTo>
                  <a:cubicBezTo>
                    <a:pt x="395" y="563"/>
                    <a:pt x="395" y="566"/>
                    <a:pt x="395" y="566"/>
                  </a:cubicBezTo>
                  <a:cubicBezTo>
                    <a:pt x="398" y="568"/>
                    <a:pt x="399" y="577"/>
                    <a:pt x="401" y="581"/>
                  </a:cubicBezTo>
                  <a:cubicBezTo>
                    <a:pt x="403" y="581"/>
                    <a:pt x="406" y="581"/>
                    <a:pt x="408" y="581"/>
                  </a:cubicBezTo>
                  <a:cubicBezTo>
                    <a:pt x="407" y="583"/>
                    <a:pt x="406" y="584"/>
                    <a:pt x="406" y="587"/>
                  </a:cubicBezTo>
                  <a:cubicBezTo>
                    <a:pt x="409" y="587"/>
                    <a:pt x="410" y="586"/>
                    <a:pt x="410" y="585"/>
                  </a:cubicBezTo>
                  <a:cubicBezTo>
                    <a:pt x="414" y="587"/>
                    <a:pt x="412" y="590"/>
                    <a:pt x="414" y="594"/>
                  </a:cubicBezTo>
                  <a:cubicBezTo>
                    <a:pt x="414" y="595"/>
                    <a:pt x="417" y="595"/>
                    <a:pt x="418" y="596"/>
                  </a:cubicBezTo>
                  <a:cubicBezTo>
                    <a:pt x="418" y="597"/>
                    <a:pt x="417" y="599"/>
                    <a:pt x="418" y="600"/>
                  </a:cubicBezTo>
                  <a:cubicBezTo>
                    <a:pt x="418" y="600"/>
                    <a:pt x="419" y="599"/>
                    <a:pt x="419" y="600"/>
                  </a:cubicBezTo>
                  <a:cubicBezTo>
                    <a:pt x="420" y="602"/>
                    <a:pt x="418" y="603"/>
                    <a:pt x="418" y="603"/>
                  </a:cubicBezTo>
                  <a:cubicBezTo>
                    <a:pt x="418" y="606"/>
                    <a:pt x="420" y="606"/>
                    <a:pt x="421" y="607"/>
                  </a:cubicBezTo>
                  <a:cubicBezTo>
                    <a:pt x="422" y="608"/>
                    <a:pt x="421" y="610"/>
                    <a:pt x="421" y="611"/>
                  </a:cubicBezTo>
                  <a:cubicBezTo>
                    <a:pt x="421" y="611"/>
                    <a:pt x="423" y="611"/>
                    <a:pt x="423" y="611"/>
                  </a:cubicBezTo>
                  <a:cubicBezTo>
                    <a:pt x="424" y="613"/>
                    <a:pt x="421" y="620"/>
                    <a:pt x="427" y="618"/>
                  </a:cubicBezTo>
                  <a:cubicBezTo>
                    <a:pt x="427" y="622"/>
                    <a:pt x="427" y="626"/>
                    <a:pt x="429" y="629"/>
                  </a:cubicBezTo>
                  <a:cubicBezTo>
                    <a:pt x="429" y="631"/>
                    <a:pt x="432" y="632"/>
                    <a:pt x="432" y="633"/>
                  </a:cubicBezTo>
                  <a:cubicBezTo>
                    <a:pt x="433" y="635"/>
                    <a:pt x="433" y="637"/>
                    <a:pt x="434" y="639"/>
                  </a:cubicBezTo>
                  <a:cubicBezTo>
                    <a:pt x="435" y="640"/>
                    <a:pt x="437" y="640"/>
                    <a:pt x="438" y="641"/>
                  </a:cubicBezTo>
                  <a:cubicBezTo>
                    <a:pt x="440" y="643"/>
                    <a:pt x="436" y="646"/>
                    <a:pt x="440" y="646"/>
                  </a:cubicBezTo>
                  <a:cubicBezTo>
                    <a:pt x="442" y="646"/>
                    <a:pt x="441" y="651"/>
                    <a:pt x="442" y="654"/>
                  </a:cubicBezTo>
                  <a:cubicBezTo>
                    <a:pt x="449" y="650"/>
                    <a:pt x="447" y="657"/>
                    <a:pt x="457" y="656"/>
                  </a:cubicBezTo>
                  <a:cubicBezTo>
                    <a:pt x="457" y="661"/>
                    <a:pt x="460" y="663"/>
                    <a:pt x="460" y="669"/>
                  </a:cubicBezTo>
                  <a:cubicBezTo>
                    <a:pt x="467" y="679"/>
                    <a:pt x="489" y="676"/>
                    <a:pt x="503" y="674"/>
                  </a:cubicBezTo>
                  <a:cubicBezTo>
                    <a:pt x="505" y="675"/>
                    <a:pt x="504" y="671"/>
                    <a:pt x="505" y="670"/>
                  </a:cubicBezTo>
                  <a:cubicBezTo>
                    <a:pt x="509" y="669"/>
                    <a:pt x="518" y="674"/>
                    <a:pt x="516" y="667"/>
                  </a:cubicBezTo>
                  <a:cubicBezTo>
                    <a:pt x="520" y="669"/>
                    <a:pt x="520" y="672"/>
                    <a:pt x="518" y="676"/>
                  </a:cubicBezTo>
                  <a:cubicBezTo>
                    <a:pt x="518" y="677"/>
                    <a:pt x="516" y="678"/>
                    <a:pt x="516" y="678"/>
                  </a:cubicBezTo>
                  <a:cubicBezTo>
                    <a:pt x="516" y="681"/>
                    <a:pt x="517" y="686"/>
                    <a:pt x="516" y="689"/>
                  </a:cubicBezTo>
                  <a:cubicBezTo>
                    <a:pt x="516" y="690"/>
                    <a:pt x="513" y="689"/>
                    <a:pt x="513" y="689"/>
                  </a:cubicBezTo>
                  <a:cubicBezTo>
                    <a:pt x="512" y="690"/>
                    <a:pt x="512" y="698"/>
                    <a:pt x="511" y="700"/>
                  </a:cubicBezTo>
                  <a:cubicBezTo>
                    <a:pt x="510" y="702"/>
                    <a:pt x="505" y="703"/>
                    <a:pt x="507" y="710"/>
                  </a:cubicBezTo>
                  <a:cubicBezTo>
                    <a:pt x="501" y="710"/>
                    <a:pt x="505" y="720"/>
                    <a:pt x="498" y="719"/>
                  </a:cubicBezTo>
                  <a:cubicBezTo>
                    <a:pt x="499" y="725"/>
                    <a:pt x="496" y="726"/>
                    <a:pt x="496" y="730"/>
                  </a:cubicBezTo>
                  <a:cubicBezTo>
                    <a:pt x="489" y="728"/>
                    <a:pt x="493" y="737"/>
                    <a:pt x="486" y="736"/>
                  </a:cubicBezTo>
                  <a:cubicBezTo>
                    <a:pt x="486" y="738"/>
                    <a:pt x="486" y="739"/>
                    <a:pt x="486" y="741"/>
                  </a:cubicBezTo>
                  <a:cubicBezTo>
                    <a:pt x="485" y="741"/>
                    <a:pt x="484" y="739"/>
                    <a:pt x="483" y="739"/>
                  </a:cubicBezTo>
                  <a:cubicBezTo>
                    <a:pt x="479" y="741"/>
                    <a:pt x="481" y="743"/>
                    <a:pt x="475" y="745"/>
                  </a:cubicBezTo>
                  <a:cubicBezTo>
                    <a:pt x="475" y="745"/>
                    <a:pt x="470" y="747"/>
                    <a:pt x="470" y="747"/>
                  </a:cubicBezTo>
                  <a:cubicBezTo>
                    <a:pt x="470" y="747"/>
                    <a:pt x="470" y="749"/>
                    <a:pt x="470" y="749"/>
                  </a:cubicBezTo>
                  <a:cubicBezTo>
                    <a:pt x="468" y="750"/>
                    <a:pt x="464" y="751"/>
                    <a:pt x="462" y="753"/>
                  </a:cubicBezTo>
                  <a:cubicBezTo>
                    <a:pt x="458" y="756"/>
                    <a:pt x="456" y="762"/>
                    <a:pt x="449" y="762"/>
                  </a:cubicBezTo>
                  <a:cubicBezTo>
                    <a:pt x="451" y="767"/>
                    <a:pt x="447" y="767"/>
                    <a:pt x="447" y="771"/>
                  </a:cubicBezTo>
                  <a:cubicBezTo>
                    <a:pt x="445" y="773"/>
                    <a:pt x="444" y="772"/>
                    <a:pt x="442" y="771"/>
                  </a:cubicBezTo>
                  <a:cubicBezTo>
                    <a:pt x="443" y="773"/>
                    <a:pt x="439" y="776"/>
                    <a:pt x="440" y="777"/>
                  </a:cubicBezTo>
                  <a:cubicBezTo>
                    <a:pt x="444" y="780"/>
                    <a:pt x="438" y="777"/>
                    <a:pt x="438" y="782"/>
                  </a:cubicBezTo>
                  <a:cubicBezTo>
                    <a:pt x="438" y="785"/>
                    <a:pt x="435" y="783"/>
                    <a:pt x="434" y="784"/>
                  </a:cubicBezTo>
                  <a:cubicBezTo>
                    <a:pt x="434" y="785"/>
                    <a:pt x="435" y="787"/>
                    <a:pt x="434" y="788"/>
                  </a:cubicBezTo>
                  <a:cubicBezTo>
                    <a:pt x="434" y="790"/>
                    <a:pt x="430" y="804"/>
                    <a:pt x="431" y="808"/>
                  </a:cubicBezTo>
                  <a:cubicBezTo>
                    <a:pt x="431" y="812"/>
                    <a:pt x="432" y="813"/>
                    <a:pt x="434" y="816"/>
                  </a:cubicBezTo>
                  <a:cubicBezTo>
                    <a:pt x="435" y="821"/>
                    <a:pt x="434" y="823"/>
                    <a:pt x="434" y="827"/>
                  </a:cubicBezTo>
                  <a:cubicBezTo>
                    <a:pt x="434" y="828"/>
                    <a:pt x="436" y="834"/>
                    <a:pt x="438" y="835"/>
                  </a:cubicBezTo>
                  <a:cubicBezTo>
                    <a:pt x="443" y="835"/>
                    <a:pt x="432" y="843"/>
                    <a:pt x="442" y="844"/>
                  </a:cubicBezTo>
                  <a:cubicBezTo>
                    <a:pt x="441" y="853"/>
                    <a:pt x="443" y="860"/>
                    <a:pt x="442" y="868"/>
                  </a:cubicBezTo>
                  <a:cubicBezTo>
                    <a:pt x="441" y="873"/>
                    <a:pt x="436" y="878"/>
                    <a:pt x="436" y="883"/>
                  </a:cubicBezTo>
                  <a:cubicBezTo>
                    <a:pt x="432" y="883"/>
                    <a:pt x="425" y="888"/>
                    <a:pt x="423" y="890"/>
                  </a:cubicBezTo>
                  <a:cubicBezTo>
                    <a:pt x="422" y="892"/>
                    <a:pt x="421" y="892"/>
                    <a:pt x="423" y="892"/>
                  </a:cubicBezTo>
                  <a:cubicBezTo>
                    <a:pt x="423" y="895"/>
                    <a:pt x="419" y="893"/>
                    <a:pt x="418" y="894"/>
                  </a:cubicBezTo>
                  <a:cubicBezTo>
                    <a:pt x="416" y="895"/>
                    <a:pt x="417" y="897"/>
                    <a:pt x="416" y="898"/>
                  </a:cubicBezTo>
                  <a:cubicBezTo>
                    <a:pt x="415" y="898"/>
                    <a:pt x="412" y="894"/>
                    <a:pt x="412" y="898"/>
                  </a:cubicBezTo>
                  <a:cubicBezTo>
                    <a:pt x="412" y="900"/>
                    <a:pt x="410" y="899"/>
                    <a:pt x="408" y="900"/>
                  </a:cubicBezTo>
                  <a:cubicBezTo>
                    <a:pt x="406" y="901"/>
                    <a:pt x="406" y="906"/>
                    <a:pt x="401" y="905"/>
                  </a:cubicBezTo>
                  <a:cubicBezTo>
                    <a:pt x="398" y="916"/>
                    <a:pt x="401" y="931"/>
                    <a:pt x="403" y="946"/>
                  </a:cubicBezTo>
                  <a:cubicBezTo>
                    <a:pt x="401" y="948"/>
                    <a:pt x="399" y="949"/>
                    <a:pt x="399" y="946"/>
                  </a:cubicBezTo>
                  <a:cubicBezTo>
                    <a:pt x="397" y="946"/>
                    <a:pt x="398" y="949"/>
                    <a:pt x="397" y="950"/>
                  </a:cubicBezTo>
                  <a:cubicBezTo>
                    <a:pt x="395" y="952"/>
                    <a:pt x="392" y="949"/>
                    <a:pt x="391" y="952"/>
                  </a:cubicBezTo>
                  <a:cubicBezTo>
                    <a:pt x="391" y="955"/>
                    <a:pt x="384" y="954"/>
                    <a:pt x="382" y="958"/>
                  </a:cubicBezTo>
                  <a:cubicBezTo>
                    <a:pt x="382" y="961"/>
                    <a:pt x="382" y="965"/>
                    <a:pt x="382" y="969"/>
                  </a:cubicBezTo>
                  <a:cubicBezTo>
                    <a:pt x="378" y="969"/>
                    <a:pt x="380" y="975"/>
                    <a:pt x="378" y="978"/>
                  </a:cubicBezTo>
                  <a:cubicBezTo>
                    <a:pt x="378" y="979"/>
                    <a:pt x="375" y="979"/>
                    <a:pt x="375" y="980"/>
                  </a:cubicBezTo>
                  <a:cubicBezTo>
                    <a:pt x="373" y="983"/>
                    <a:pt x="374" y="987"/>
                    <a:pt x="371" y="989"/>
                  </a:cubicBezTo>
                  <a:cubicBezTo>
                    <a:pt x="370" y="990"/>
                    <a:pt x="371" y="992"/>
                    <a:pt x="371" y="993"/>
                  </a:cubicBezTo>
                  <a:cubicBezTo>
                    <a:pt x="371" y="993"/>
                    <a:pt x="368" y="992"/>
                    <a:pt x="367" y="993"/>
                  </a:cubicBezTo>
                  <a:cubicBezTo>
                    <a:pt x="367" y="994"/>
                    <a:pt x="368" y="997"/>
                    <a:pt x="367" y="999"/>
                  </a:cubicBezTo>
                  <a:cubicBezTo>
                    <a:pt x="367" y="999"/>
                    <a:pt x="364" y="998"/>
                    <a:pt x="363" y="999"/>
                  </a:cubicBezTo>
                  <a:cubicBezTo>
                    <a:pt x="363" y="999"/>
                    <a:pt x="364" y="1002"/>
                    <a:pt x="363" y="1002"/>
                  </a:cubicBezTo>
                  <a:cubicBezTo>
                    <a:pt x="363" y="1003"/>
                    <a:pt x="360" y="1002"/>
                    <a:pt x="360" y="1002"/>
                  </a:cubicBezTo>
                  <a:cubicBezTo>
                    <a:pt x="359" y="1003"/>
                    <a:pt x="356" y="1006"/>
                    <a:pt x="356" y="1008"/>
                  </a:cubicBezTo>
                  <a:cubicBezTo>
                    <a:pt x="356" y="1010"/>
                    <a:pt x="354" y="1009"/>
                    <a:pt x="352" y="1010"/>
                  </a:cubicBezTo>
                  <a:cubicBezTo>
                    <a:pt x="352" y="1010"/>
                    <a:pt x="353" y="1013"/>
                    <a:pt x="352" y="1013"/>
                  </a:cubicBezTo>
                  <a:cubicBezTo>
                    <a:pt x="352" y="1014"/>
                    <a:pt x="349" y="1013"/>
                    <a:pt x="349" y="1013"/>
                  </a:cubicBezTo>
                  <a:cubicBezTo>
                    <a:pt x="347" y="1015"/>
                    <a:pt x="346" y="1016"/>
                    <a:pt x="345" y="1017"/>
                  </a:cubicBezTo>
                  <a:cubicBezTo>
                    <a:pt x="344" y="1018"/>
                    <a:pt x="342" y="1021"/>
                    <a:pt x="341" y="1021"/>
                  </a:cubicBezTo>
                  <a:cubicBezTo>
                    <a:pt x="340" y="1021"/>
                    <a:pt x="335" y="1023"/>
                    <a:pt x="335" y="1023"/>
                  </a:cubicBezTo>
                  <a:cubicBezTo>
                    <a:pt x="334" y="1022"/>
                    <a:pt x="334" y="1021"/>
                    <a:pt x="332" y="1023"/>
                  </a:cubicBezTo>
                  <a:cubicBezTo>
                    <a:pt x="329" y="1024"/>
                    <a:pt x="328" y="1024"/>
                    <a:pt x="324" y="1025"/>
                  </a:cubicBezTo>
                  <a:cubicBezTo>
                    <a:pt x="323" y="1025"/>
                    <a:pt x="311" y="1030"/>
                    <a:pt x="308" y="1025"/>
                  </a:cubicBezTo>
                  <a:cubicBezTo>
                    <a:pt x="305" y="1025"/>
                    <a:pt x="307" y="1027"/>
                    <a:pt x="308" y="1027"/>
                  </a:cubicBezTo>
                  <a:cubicBezTo>
                    <a:pt x="305" y="1031"/>
                    <a:pt x="301" y="1027"/>
                    <a:pt x="295" y="1028"/>
                  </a:cubicBezTo>
                  <a:cubicBezTo>
                    <a:pt x="292" y="1029"/>
                    <a:pt x="293" y="1030"/>
                    <a:pt x="295" y="1030"/>
                  </a:cubicBezTo>
                  <a:cubicBezTo>
                    <a:pt x="293" y="1033"/>
                    <a:pt x="283" y="1028"/>
                    <a:pt x="278" y="1028"/>
                  </a:cubicBezTo>
                  <a:cubicBezTo>
                    <a:pt x="278" y="1019"/>
                    <a:pt x="269" y="1014"/>
                    <a:pt x="274" y="1006"/>
                  </a:cubicBezTo>
                  <a:cubicBezTo>
                    <a:pt x="270" y="1003"/>
                    <a:pt x="265" y="1000"/>
                    <a:pt x="267" y="991"/>
                  </a:cubicBezTo>
                  <a:cubicBezTo>
                    <a:pt x="261" y="997"/>
                    <a:pt x="265" y="994"/>
                    <a:pt x="263" y="985"/>
                  </a:cubicBezTo>
                  <a:cubicBezTo>
                    <a:pt x="260" y="977"/>
                    <a:pt x="249" y="970"/>
                    <a:pt x="252" y="959"/>
                  </a:cubicBezTo>
                  <a:cubicBezTo>
                    <a:pt x="250" y="958"/>
                    <a:pt x="250" y="963"/>
                    <a:pt x="250" y="963"/>
                  </a:cubicBezTo>
                  <a:cubicBezTo>
                    <a:pt x="246" y="962"/>
                    <a:pt x="250" y="950"/>
                    <a:pt x="246" y="956"/>
                  </a:cubicBezTo>
                  <a:cubicBezTo>
                    <a:pt x="243" y="953"/>
                    <a:pt x="244" y="947"/>
                    <a:pt x="244" y="943"/>
                  </a:cubicBezTo>
                  <a:cubicBezTo>
                    <a:pt x="245" y="937"/>
                    <a:pt x="245" y="933"/>
                    <a:pt x="242" y="926"/>
                  </a:cubicBezTo>
                  <a:cubicBezTo>
                    <a:pt x="243" y="923"/>
                    <a:pt x="238" y="925"/>
                    <a:pt x="237" y="924"/>
                  </a:cubicBezTo>
                  <a:cubicBezTo>
                    <a:pt x="236" y="923"/>
                    <a:pt x="242" y="919"/>
                    <a:pt x="233" y="920"/>
                  </a:cubicBezTo>
                  <a:cubicBezTo>
                    <a:pt x="232" y="919"/>
                    <a:pt x="234" y="915"/>
                    <a:pt x="233" y="915"/>
                  </a:cubicBezTo>
                  <a:cubicBezTo>
                    <a:pt x="233" y="914"/>
                    <a:pt x="229" y="915"/>
                    <a:pt x="229" y="915"/>
                  </a:cubicBezTo>
                  <a:cubicBezTo>
                    <a:pt x="229" y="914"/>
                    <a:pt x="235" y="907"/>
                    <a:pt x="227" y="909"/>
                  </a:cubicBezTo>
                  <a:cubicBezTo>
                    <a:pt x="227" y="906"/>
                    <a:pt x="230" y="905"/>
                    <a:pt x="229" y="902"/>
                  </a:cubicBezTo>
                  <a:cubicBezTo>
                    <a:pt x="226" y="900"/>
                    <a:pt x="230" y="892"/>
                    <a:pt x="224" y="894"/>
                  </a:cubicBezTo>
                  <a:cubicBezTo>
                    <a:pt x="223" y="877"/>
                    <a:pt x="225" y="871"/>
                    <a:pt x="233" y="861"/>
                  </a:cubicBezTo>
                  <a:cubicBezTo>
                    <a:pt x="232" y="858"/>
                    <a:pt x="235" y="851"/>
                    <a:pt x="231" y="851"/>
                  </a:cubicBezTo>
                  <a:cubicBezTo>
                    <a:pt x="231" y="848"/>
                    <a:pt x="235" y="851"/>
                    <a:pt x="237" y="849"/>
                  </a:cubicBezTo>
                  <a:cubicBezTo>
                    <a:pt x="238" y="849"/>
                    <a:pt x="236" y="845"/>
                    <a:pt x="239" y="846"/>
                  </a:cubicBezTo>
                  <a:cubicBezTo>
                    <a:pt x="238" y="843"/>
                    <a:pt x="237" y="826"/>
                    <a:pt x="235" y="831"/>
                  </a:cubicBezTo>
                  <a:cubicBezTo>
                    <a:pt x="231" y="827"/>
                    <a:pt x="233" y="823"/>
                    <a:pt x="233" y="820"/>
                  </a:cubicBezTo>
                  <a:cubicBezTo>
                    <a:pt x="233" y="815"/>
                    <a:pt x="234" y="810"/>
                    <a:pt x="233" y="807"/>
                  </a:cubicBezTo>
                  <a:cubicBezTo>
                    <a:pt x="233" y="804"/>
                    <a:pt x="230" y="806"/>
                    <a:pt x="229" y="805"/>
                  </a:cubicBezTo>
                  <a:cubicBezTo>
                    <a:pt x="229" y="804"/>
                    <a:pt x="231" y="802"/>
                    <a:pt x="231" y="801"/>
                  </a:cubicBezTo>
                  <a:cubicBezTo>
                    <a:pt x="231" y="801"/>
                    <a:pt x="229" y="800"/>
                    <a:pt x="229" y="799"/>
                  </a:cubicBezTo>
                  <a:cubicBezTo>
                    <a:pt x="229" y="795"/>
                    <a:pt x="227" y="796"/>
                    <a:pt x="226" y="794"/>
                  </a:cubicBezTo>
                  <a:cubicBezTo>
                    <a:pt x="225" y="793"/>
                    <a:pt x="226" y="790"/>
                    <a:pt x="226" y="790"/>
                  </a:cubicBezTo>
                  <a:cubicBezTo>
                    <a:pt x="225" y="790"/>
                    <a:pt x="220" y="789"/>
                    <a:pt x="222" y="788"/>
                  </a:cubicBezTo>
                  <a:cubicBezTo>
                    <a:pt x="222" y="788"/>
                    <a:pt x="224" y="788"/>
                    <a:pt x="224" y="788"/>
                  </a:cubicBezTo>
                  <a:cubicBezTo>
                    <a:pt x="221" y="784"/>
                    <a:pt x="219" y="783"/>
                    <a:pt x="214" y="780"/>
                  </a:cubicBezTo>
                  <a:cubicBezTo>
                    <a:pt x="213" y="780"/>
                    <a:pt x="215" y="779"/>
                    <a:pt x="213" y="779"/>
                  </a:cubicBezTo>
                  <a:cubicBezTo>
                    <a:pt x="211" y="779"/>
                    <a:pt x="211" y="773"/>
                    <a:pt x="207" y="775"/>
                  </a:cubicBezTo>
                  <a:cubicBezTo>
                    <a:pt x="203" y="759"/>
                    <a:pt x="207" y="746"/>
                    <a:pt x="207" y="728"/>
                  </a:cubicBezTo>
                  <a:cubicBezTo>
                    <a:pt x="206" y="725"/>
                    <a:pt x="202" y="731"/>
                    <a:pt x="203" y="723"/>
                  </a:cubicBezTo>
                  <a:cubicBezTo>
                    <a:pt x="192" y="724"/>
                    <a:pt x="184" y="722"/>
                    <a:pt x="177" y="719"/>
                  </a:cubicBezTo>
                  <a:cubicBezTo>
                    <a:pt x="179" y="709"/>
                    <a:pt x="172" y="720"/>
                    <a:pt x="173" y="710"/>
                  </a:cubicBezTo>
                  <a:cubicBezTo>
                    <a:pt x="165" y="707"/>
                    <a:pt x="163" y="705"/>
                    <a:pt x="153" y="708"/>
                  </a:cubicBezTo>
                  <a:cubicBezTo>
                    <a:pt x="151" y="708"/>
                    <a:pt x="148" y="709"/>
                    <a:pt x="145" y="710"/>
                  </a:cubicBezTo>
                  <a:cubicBezTo>
                    <a:pt x="144" y="710"/>
                    <a:pt x="140" y="713"/>
                    <a:pt x="134" y="711"/>
                  </a:cubicBezTo>
                  <a:cubicBezTo>
                    <a:pt x="137" y="716"/>
                    <a:pt x="140" y="713"/>
                    <a:pt x="130" y="715"/>
                  </a:cubicBezTo>
                  <a:cubicBezTo>
                    <a:pt x="124" y="717"/>
                    <a:pt x="120" y="718"/>
                    <a:pt x="110" y="719"/>
                  </a:cubicBezTo>
                  <a:cubicBezTo>
                    <a:pt x="107" y="719"/>
                    <a:pt x="107" y="717"/>
                    <a:pt x="104" y="717"/>
                  </a:cubicBezTo>
                  <a:cubicBezTo>
                    <a:pt x="92" y="716"/>
                    <a:pt x="79" y="723"/>
                    <a:pt x="69" y="721"/>
                  </a:cubicBezTo>
                  <a:cubicBezTo>
                    <a:pt x="70" y="714"/>
                    <a:pt x="62" y="716"/>
                    <a:pt x="60" y="715"/>
                  </a:cubicBezTo>
                  <a:cubicBezTo>
                    <a:pt x="59" y="715"/>
                    <a:pt x="60" y="712"/>
                    <a:pt x="60" y="711"/>
                  </a:cubicBezTo>
                  <a:cubicBezTo>
                    <a:pt x="59" y="711"/>
                    <a:pt x="55" y="712"/>
                    <a:pt x="54" y="711"/>
                  </a:cubicBezTo>
                  <a:cubicBezTo>
                    <a:pt x="53" y="711"/>
                    <a:pt x="55" y="708"/>
                    <a:pt x="54" y="708"/>
                  </a:cubicBezTo>
                  <a:cubicBezTo>
                    <a:pt x="53" y="707"/>
                    <a:pt x="50" y="709"/>
                    <a:pt x="50" y="706"/>
                  </a:cubicBezTo>
                  <a:cubicBezTo>
                    <a:pt x="50" y="705"/>
                    <a:pt x="47" y="702"/>
                    <a:pt x="47" y="702"/>
                  </a:cubicBezTo>
                  <a:cubicBezTo>
                    <a:pt x="46" y="701"/>
                    <a:pt x="47" y="700"/>
                    <a:pt x="45" y="700"/>
                  </a:cubicBezTo>
                  <a:cubicBezTo>
                    <a:pt x="43" y="700"/>
                    <a:pt x="43" y="698"/>
                    <a:pt x="43" y="697"/>
                  </a:cubicBezTo>
                  <a:cubicBezTo>
                    <a:pt x="42" y="694"/>
                    <a:pt x="40" y="696"/>
                    <a:pt x="39" y="695"/>
                  </a:cubicBezTo>
                  <a:cubicBezTo>
                    <a:pt x="39" y="694"/>
                    <a:pt x="40" y="692"/>
                    <a:pt x="39" y="691"/>
                  </a:cubicBezTo>
                  <a:cubicBezTo>
                    <a:pt x="38" y="689"/>
                    <a:pt x="35" y="692"/>
                    <a:pt x="35" y="689"/>
                  </a:cubicBezTo>
                  <a:cubicBezTo>
                    <a:pt x="35" y="688"/>
                    <a:pt x="37" y="686"/>
                    <a:pt x="37" y="687"/>
                  </a:cubicBezTo>
                  <a:cubicBezTo>
                    <a:pt x="35" y="681"/>
                    <a:pt x="26" y="682"/>
                    <a:pt x="28" y="676"/>
                  </a:cubicBezTo>
                  <a:cubicBezTo>
                    <a:pt x="19" y="679"/>
                    <a:pt x="23" y="668"/>
                    <a:pt x="15" y="670"/>
                  </a:cubicBezTo>
                  <a:cubicBezTo>
                    <a:pt x="16" y="669"/>
                    <a:pt x="17" y="667"/>
                    <a:pt x="17" y="665"/>
                  </a:cubicBezTo>
                  <a:cubicBezTo>
                    <a:pt x="16" y="662"/>
                    <a:pt x="12" y="663"/>
                    <a:pt x="9" y="663"/>
                  </a:cubicBezTo>
                  <a:cubicBezTo>
                    <a:pt x="11" y="660"/>
                    <a:pt x="6" y="659"/>
                    <a:pt x="6" y="657"/>
                  </a:cubicBezTo>
                  <a:cubicBezTo>
                    <a:pt x="5" y="654"/>
                    <a:pt x="9" y="655"/>
                    <a:pt x="6" y="650"/>
                  </a:cubicBezTo>
                  <a:cubicBezTo>
                    <a:pt x="5" y="649"/>
                    <a:pt x="4" y="650"/>
                    <a:pt x="4" y="648"/>
                  </a:cubicBezTo>
                  <a:cubicBezTo>
                    <a:pt x="4" y="647"/>
                    <a:pt x="2" y="642"/>
                    <a:pt x="0" y="641"/>
                  </a:cubicBezTo>
                  <a:cubicBezTo>
                    <a:pt x="0" y="638"/>
                    <a:pt x="4" y="640"/>
                    <a:pt x="6" y="639"/>
                  </a:cubicBezTo>
                  <a:cubicBezTo>
                    <a:pt x="7" y="638"/>
                    <a:pt x="6" y="632"/>
                    <a:pt x="9" y="633"/>
                  </a:cubicBezTo>
                  <a:cubicBezTo>
                    <a:pt x="9" y="623"/>
                    <a:pt x="9" y="612"/>
                    <a:pt x="9" y="602"/>
                  </a:cubicBezTo>
                  <a:cubicBezTo>
                    <a:pt x="10" y="599"/>
                    <a:pt x="6" y="601"/>
                    <a:pt x="6" y="600"/>
                  </a:cubicBezTo>
                  <a:cubicBezTo>
                    <a:pt x="5" y="599"/>
                    <a:pt x="7" y="597"/>
                    <a:pt x="7" y="596"/>
                  </a:cubicBezTo>
                  <a:cubicBezTo>
                    <a:pt x="8" y="593"/>
                    <a:pt x="5" y="592"/>
                    <a:pt x="6" y="588"/>
                  </a:cubicBezTo>
                  <a:cubicBezTo>
                    <a:pt x="13" y="596"/>
                    <a:pt x="6" y="575"/>
                    <a:pt x="13" y="583"/>
                  </a:cubicBezTo>
                  <a:cubicBezTo>
                    <a:pt x="14" y="581"/>
                    <a:pt x="13" y="574"/>
                    <a:pt x="15" y="572"/>
                  </a:cubicBezTo>
                  <a:cubicBezTo>
                    <a:pt x="15" y="571"/>
                    <a:pt x="19" y="572"/>
                    <a:pt x="19" y="572"/>
                  </a:cubicBezTo>
                  <a:cubicBezTo>
                    <a:pt x="19" y="571"/>
                    <a:pt x="16" y="568"/>
                    <a:pt x="17" y="566"/>
                  </a:cubicBezTo>
                  <a:cubicBezTo>
                    <a:pt x="24" y="564"/>
                    <a:pt x="23" y="554"/>
                    <a:pt x="30" y="553"/>
                  </a:cubicBezTo>
                  <a:cubicBezTo>
                    <a:pt x="30" y="547"/>
                    <a:pt x="36" y="547"/>
                    <a:pt x="35" y="540"/>
                  </a:cubicBezTo>
                  <a:cubicBezTo>
                    <a:pt x="39" y="541"/>
                    <a:pt x="39" y="539"/>
                    <a:pt x="39" y="536"/>
                  </a:cubicBezTo>
                  <a:cubicBezTo>
                    <a:pt x="50" y="535"/>
                    <a:pt x="59" y="531"/>
                    <a:pt x="58" y="518"/>
                  </a:cubicBezTo>
                  <a:cubicBezTo>
                    <a:pt x="65" y="519"/>
                    <a:pt x="59" y="507"/>
                    <a:pt x="65" y="508"/>
                  </a:cubicBezTo>
                  <a:cubicBezTo>
                    <a:pt x="65" y="505"/>
                    <a:pt x="65" y="501"/>
                    <a:pt x="65" y="497"/>
                  </a:cubicBezTo>
                  <a:cubicBezTo>
                    <a:pt x="69" y="497"/>
                    <a:pt x="69" y="495"/>
                    <a:pt x="73" y="495"/>
                  </a:cubicBezTo>
                  <a:cubicBezTo>
                    <a:pt x="76" y="492"/>
                    <a:pt x="79" y="489"/>
                    <a:pt x="82" y="484"/>
                  </a:cubicBezTo>
                  <a:cubicBezTo>
                    <a:pt x="83" y="483"/>
                    <a:pt x="84" y="484"/>
                    <a:pt x="84" y="482"/>
                  </a:cubicBezTo>
                  <a:cubicBezTo>
                    <a:pt x="84" y="480"/>
                    <a:pt x="89" y="480"/>
                    <a:pt x="88" y="477"/>
                  </a:cubicBezTo>
                  <a:cubicBezTo>
                    <a:pt x="96" y="478"/>
                    <a:pt x="97" y="472"/>
                    <a:pt x="104" y="473"/>
                  </a:cubicBezTo>
                  <a:cubicBezTo>
                    <a:pt x="102" y="480"/>
                    <a:pt x="113" y="473"/>
                    <a:pt x="110" y="480"/>
                  </a:cubicBezTo>
                  <a:cubicBezTo>
                    <a:pt x="114" y="476"/>
                    <a:pt x="129" y="483"/>
                    <a:pt x="129" y="475"/>
                  </a:cubicBezTo>
                  <a:cubicBezTo>
                    <a:pt x="137" y="474"/>
                    <a:pt x="145" y="471"/>
                    <a:pt x="149" y="465"/>
                  </a:cubicBezTo>
                  <a:cubicBezTo>
                    <a:pt x="152" y="466"/>
                    <a:pt x="154" y="466"/>
                    <a:pt x="155" y="464"/>
                  </a:cubicBezTo>
                  <a:cubicBezTo>
                    <a:pt x="158" y="464"/>
                    <a:pt x="159" y="465"/>
                    <a:pt x="162" y="465"/>
                  </a:cubicBezTo>
                  <a:cubicBezTo>
                    <a:pt x="166" y="466"/>
                    <a:pt x="170" y="463"/>
                    <a:pt x="173" y="464"/>
                  </a:cubicBezTo>
                  <a:cubicBezTo>
                    <a:pt x="173" y="464"/>
                    <a:pt x="174" y="465"/>
                    <a:pt x="175" y="465"/>
                  </a:cubicBezTo>
                  <a:cubicBezTo>
                    <a:pt x="179" y="466"/>
                    <a:pt x="187" y="469"/>
                    <a:pt x="196" y="467"/>
                  </a:cubicBezTo>
                  <a:cubicBezTo>
                    <a:pt x="199" y="467"/>
                    <a:pt x="205" y="461"/>
                    <a:pt x="209" y="465"/>
                  </a:cubicBezTo>
                  <a:cubicBezTo>
                    <a:pt x="212" y="468"/>
                    <a:pt x="211" y="466"/>
                    <a:pt x="216" y="465"/>
                  </a:cubicBezTo>
                  <a:cubicBezTo>
                    <a:pt x="216" y="467"/>
                    <a:pt x="219" y="467"/>
                    <a:pt x="218" y="469"/>
                  </a:cubicBezTo>
                  <a:cubicBezTo>
                    <a:pt x="218" y="470"/>
                    <a:pt x="214" y="471"/>
                    <a:pt x="214" y="471"/>
                  </a:cubicBezTo>
                  <a:cubicBezTo>
                    <a:pt x="214" y="473"/>
                    <a:pt x="216" y="472"/>
                    <a:pt x="216" y="473"/>
                  </a:cubicBezTo>
                  <a:cubicBezTo>
                    <a:pt x="217" y="475"/>
                    <a:pt x="214" y="475"/>
                    <a:pt x="214" y="475"/>
                  </a:cubicBezTo>
                  <a:cubicBezTo>
                    <a:pt x="215" y="476"/>
                    <a:pt x="216" y="477"/>
                    <a:pt x="216" y="479"/>
                  </a:cubicBezTo>
                  <a:cubicBezTo>
                    <a:pt x="216" y="484"/>
                    <a:pt x="213" y="486"/>
                    <a:pt x="218" y="493"/>
                  </a:cubicBezTo>
                  <a:cubicBezTo>
                    <a:pt x="219" y="498"/>
                    <a:pt x="221" y="491"/>
                    <a:pt x="224" y="495"/>
                  </a:cubicBezTo>
                  <a:cubicBezTo>
                    <a:pt x="223" y="498"/>
                    <a:pt x="227" y="496"/>
                    <a:pt x="227" y="497"/>
                  </a:cubicBezTo>
                  <a:cubicBezTo>
                    <a:pt x="228" y="498"/>
                    <a:pt x="227" y="500"/>
                    <a:pt x="227" y="501"/>
                  </a:cubicBezTo>
                  <a:cubicBezTo>
                    <a:pt x="229" y="502"/>
                    <a:pt x="233" y="500"/>
                    <a:pt x="233" y="503"/>
                  </a:cubicBezTo>
                  <a:cubicBezTo>
                    <a:pt x="239" y="500"/>
                    <a:pt x="243" y="508"/>
                    <a:pt x="246" y="503"/>
                  </a:cubicBezTo>
                  <a:cubicBezTo>
                    <a:pt x="248" y="502"/>
                    <a:pt x="247" y="506"/>
                    <a:pt x="248" y="506"/>
                  </a:cubicBezTo>
                  <a:cubicBezTo>
                    <a:pt x="251" y="508"/>
                    <a:pt x="253" y="506"/>
                    <a:pt x="257" y="508"/>
                  </a:cubicBezTo>
                  <a:cubicBezTo>
                    <a:pt x="258" y="509"/>
                    <a:pt x="258" y="511"/>
                    <a:pt x="259" y="512"/>
                  </a:cubicBezTo>
                  <a:cubicBezTo>
                    <a:pt x="260" y="513"/>
                    <a:pt x="262" y="511"/>
                    <a:pt x="263" y="512"/>
                  </a:cubicBezTo>
                  <a:cubicBezTo>
                    <a:pt x="265" y="514"/>
                    <a:pt x="266" y="513"/>
                    <a:pt x="268" y="514"/>
                  </a:cubicBezTo>
                  <a:cubicBezTo>
                    <a:pt x="269" y="514"/>
                    <a:pt x="270" y="518"/>
                    <a:pt x="270" y="518"/>
                  </a:cubicBezTo>
                  <a:cubicBezTo>
                    <a:pt x="271" y="518"/>
                    <a:pt x="274" y="516"/>
                    <a:pt x="276" y="516"/>
                  </a:cubicBezTo>
                  <a:cubicBezTo>
                    <a:pt x="275" y="516"/>
                    <a:pt x="277" y="517"/>
                    <a:pt x="278" y="518"/>
                  </a:cubicBezTo>
                  <a:cubicBezTo>
                    <a:pt x="279" y="518"/>
                    <a:pt x="280" y="517"/>
                    <a:pt x="281" y="518"/>
                  </a:cubicBezTo>
                  <a:cubicBezTo>
                    <a:pt x="282" y="516"/>
                    <a:pt x="284" y="515"/>
                    <a:pt x="285" y="514"/>
                  </a:cubicBezTo>
                  <a:cubicBezTo>
                    <a:pt x="285" y="514"/>
                    <a:pt x="288" y="513"/>
                    <a:pt x="287" y="512"/>
                  </a:cubicBezTo>
                  <a:cubicBezTo>
                    <a:pt x="282" y="508"/>
                    <a:pt x="292" y="509"/>
                    <a:pt x="293" y="503"/>
                  </a:cubicBezTo>
                  <a:cubicBezTo>
                    <a:pt x="298" y="504"/>
                    <a:pt x="298" y="499"/>
                    <a:pt x="304" y="501"/>
                  </a:cubicBezTo>
                  <a:cubicBezTo>
                    <a:pt x="305" y="501"/>
                    <a:pt x="305" y="503"/>
                    <a:pt x="306" y="503"/>
                  </a:cubicBezTo>
                  <a:cubicBezTo>
                    <a:pt x="308" y="503"/>
                    <a:pt x="311" y="502"/>
                    <a:pt x="313" y="503"/>
                  </a:cubicBezTo>
                  <a:cubicBezTo>
                    <a:pt x="314" y="503"/>
                    <a:pt x="317" y="506"/>
                    <a:pt x="317" y="506"/>
                  </a:cubicBezTo>
                  <a:cubicBezTo>
                    <a:pt x="318" y="507"/>
                    <a:pt x="320" y="504"/>
                    <a:pt x="322" y="505"/>
                  </a:cubicBezTo>
                  <a:cubicBezTo>
                    <a:pt x="323" y="505"/>
                    <a:pt x="322" y="508"/>
                    <a:pt x="322" y="508"/>
                  </a:cubicBezTo>
                  <a:cubicBezTo>
                    <a:pt x="324" y="509"/>
                    <a:pt x="327" y="505"/>
                    <a:pt x="330" y="506"/>
                  </a:cubicBezTo>
                  <a:cubicBezTo>
                    <a:pt x="331" y="508"/>
                    <a:pt x="326" y="508"/>
                    <a:pt x="326" y="508"/>
                  </a:cubicBezTo>
                  <a:cubicBezTo>
                    <a:pt x="327" y="512"/>
                    <a:pt x="339" y="512"/>
                    <a:pt x="345" y="512"/>
                  </a:cubicBezTo>
                  <a:cubicBezTo>
                    <a:pt x="344" y="519"/>
                    <a:pt x="360" y="517"/>
                    <a:pt x="363" y="512"/>
                  </a:cubicBezTo>
                  <a:cubicBezTo>
                    <a:pt x="365" y="514"/>
                    <a:pt x="373" y="510"/>
                    <a:pt x="375" y="512"/>
                  </a:cubicBezTo>
                  <a:cubicBezTo>
                    <a:pt x="377" y="514"/>
                    <a:pt x="375" y="512"/>
                    <a:pt x="378" y="512"/>
                  </a:cubicBezTo>
                  <a:cubicBezTo>
                    <a:pt x="382" y="512"/>
                    <a:pt x="384" y="514"/>
                    <a:pt x="388" y="514"/>
                  </a:cubicBezTo>
                  <a:cubicBezTo>
                    <a:pt x="391" y="513"/>
                    <a:pt x="393" y="511"/>
                    <a:pt x="397" y="510"/>
                  </a:cubicBezTo>
                  <a:cubicBezTo>
                    <a:pt x="398" y="506"/>
                    <a:pt x="398" y="500"/>
                    <a:pt x="403" y="499"/>
                  </a:cubicBezTo>
                  <a:cubicBezTo>
                    <a:pt x="403" y="496"/>
                    <a:pt x="400" y="495"/>
                    <a:pt x="401" y="492"/>
                  </a:cubicBezTo>
                  <a:cubicBezTo>
                    <a:pt x="407" y="492"/>
                    <a:pt x="406" y="480"/>
                    <a:pt x="412" y="486"/>
                  </a:cubicBezTo>
                  <a:cubicBezTo>
                    <a:pt x="413" y="479"/>
                    <a:pt x="410" y="477"/>
                    <a:pt x="404" y="477"/>
                  </a:cubicBezTo>
                  <a:cubicBezTo>
                    <a:pt x="406" y="475"/>
                    <a:pt x="406" y="472"/>
                    <a:pt x="406" y="469"/>
                  </a:cubicBezTo>
                  <a:cubicBezTo>
                    <a:pt x="404" y="464"/>
                    <a:pt x="393" y="467"/>
                    <a:pt x="391" y="462"/>
                  </a:cubicBezTo>
                  <a:cubicBezTo>
                    <a:pt x="388" y="464"/>
                    <a:pt x="382" y="463"/>
                    <a:pt x="380" y="467"/>
                  </a:cubicBezTo>
                  <a:cubicBezTo>
                    <a:pt x="378" y="468"/>
                    <a:pt x="379" y="464"/>
                    <a:pt x="378" y="464"/>
                  </a:cubicBezTo>
                  <a:cubicBezTo>
                    <a:pt x="375" y="462"/>
                    <a:pt x="369" y="465"/>
                    <a:pt x="365" y="464"/>
                  </a:cubicBezTo>
                  <a:cubicBezTo>
                    <a:pt x="363" y="465"/>
                    <a:pt x="363" y="468"/>
                    <a:pt x="360" y="467"/>
                  </a:cubicBezTo>
                  <a:cubicBezTo>
                    <a:pt x="354" y="468"/>
                    <a:pt x="356" y="460"/>
                    <a:pt x="347" y="462"/>
                  </a:cubicBezTo>
                  <a:cubicBezTo>
                    <a:pt x="347" y="458"/>
                    <a:pt x="344" y="458"/>
                    <a:pt x="345" y="454"/>
                  </a:cubicBezTo>
                  <a:cubicBezTo>
                    <a:pt x="343" y="455"/>
                    <a:pt x="342" y="454"/>
                    <a:pt x="341" y="452"/>
                  </a:cubicBezTo>
                  <a:cubicBezTo>
                    <a:pt x="340" y="450"/>
                    <a:pt x="337" y="449"/>
                    <a:pt x="334" y="449"/>
                  </a:cubicBezTo>
                  <a:cubicBezTo>
                    <a:pt x="337" y="444"/>
                    <a:pt x="335" y="433"/>
                    <a:pt x="334" y="428"/>
                  </a:cubicBezTo>
                  <a:cubicBezTo>
                    <a:pt x="329" y="431"/>
                    <a:pt x="323" y="425"/>
                    <a:pt x="322" y="434"/>
                  </a:cubicBezTo>
                  <a:cubicBezTo>
                    <a:pt x="317" y="431"/>
                    <a:pt x="316" y="435"/>
                    <a:pt x="311" y="432"/>
                  </a:cubicBezTo>
                  <a:cubicBezTo>
                    <a:pt x="312" y="434"/>
                    <a:pt x="311" y="435"/>
                    <a:pt x="309" y="436"/>
                  </a:cubicBezTo>
                  <a:cubicBezTo>
                    <a:pt x="311" y="437"/>
                    <a:pt x="312" y="438"/>
                    <a:pt x="313" y="439"/>
                  </a:cubicBezTo>
                  <a:cubicBezTo>
                    <a:pt x="314" y="441"/>
                    <a:pt x="313" y="444"/>
                    <a:pt x="317" y="443"/>
                  </a:cubicBezTo>
                  <a:cubicBezTo>
                    <a:pt x="315" y="449"/>
                    <a:pt x="315" y="447"/>
                    <a:pt x="319" y="451"/>
                  </a:cubicBezTo>
                  <a:cubicBezTo>
                    <a:pt x="320" y="455"/>
                    <a:pt x="316" y="453"/>
                    <a:pt x="315" y="454"/>
                  </a:cubicBezTo>
                  <a:cubicBezTo>
                    <a:pt x="315" y="455"/>
                    <a:pt x="312" y="461"/>
                    <a:pt x="311" y="460"/>
                  </a:cubicBezTo>
                  <a:cubicBezTo>
                    <a:pt x="307" y="456"/>
                    <a:pt x="311" y="465"/>
                    <a:pt x="304" y="464"/>
                  </a:cubicBezTo>
                  <a:cubicBezTo>
                    <a:pt x="303" y="462"/>
                    <a:pt x="302" y="460"/>
                    <a:pt x="300" y="460"/>
                  </a:cubicBezTo>
                  <a:cubicBezTo>
                    <a:pt x="299" y="457"/>
                    <a:pt x="302" y="456"/>
                    <a:pt x="304" y="456"/>
                  </a:cubicBezTo>
                  <a:cubicBezTo>
                    <a:pt x="301" y="453"/>
                    <a:pt x="295" y="451"/>
                    <a:pt x="300" y="447"/>
                  </a:cubicBezTo>
                  <a:cubicBezTo>
                    <a:pt x="298" y="446"/>
                    <a:pt x="294" y="448"/>
                    <a:pt x="293" y="447"/>
                  </a:cubicBezTo>
                  <a:cubicBezTo>
                    <a:pt x="291" y="446"/>
                    <a:pt x="296" y="445"/>
                    <a:pt x="296" y="445"/>
                  </a:cubicBezTo>
                  <a:cubicBezTo>
                    <a:pt x="296" y="445"/>
                    <a:pt x="292" y="440"/>
                    <a:pt x="287" y="438"/>
                  </a:cubicBezTo>
                  <a:cubicBezTo>
                    <a:pt x="288" y="429"/>
                    <a:pt x="283" y="427"/>
                    <a:pt x="283" y="419"/>
                  </a:cubicBezTo>
                  <a:cubicBezTo>
                    <a:pt x="284" y="416"/>
                    <a:pt x="279" y="418"/>
                    <a:pt x="278" y="417"/>
                  </a:cubicBezTo>
                  <a:cubicBezTo>
                    <a:pt x="277" y="416"/>
                    <a:pt x="281" y="414"/>
                    <a:pt x="280" y="413"/>
                  </a:cubicBezTo>
                  <a:cubicBezTo>
                    <a:pt x="276" y="410"/>
                    <a:pt x="275" y="414"/>
                    <a:pt x="272" y="411"/>
                  </a:cubicBezTo>
                  <a:cubicBezTo>
                    <a:pt x="272" y="411"/>
                    <a:pt x="274" y="409"/>
                    <a:pt x="274" y="408"/>
                  </a:cubicBezTo>
                  <a:cubicBezTo>
                    <a:pt x="273" y="406"/>
                    <a:pt x="272" y="410"/>
                    <a:pt x="272" y="410"/>
                  </a:cubicBezTo>
                  <a:cubicBezTo>
                    <a:pt x="270" y="410"/>
                    <a:pt x="271" y="407"/>
                    <a:pt x="270" y="406"/>
                  </a:cubicBezTo>
                  <a:cubicBezTo>
                    <a:pt x="263" y="407"/>
                    <a:pt x="263" y="401"/>
                    <a:pt x="255" y="402"/>
                  </a:cubicBezTo>
                  <a:cubicBezTo>
                    <a:pt x="255" y="400"/>
                    <a:pt x="253" y="400"/>
                    <a:pt x="252" y="398"/>
                  </a:cubicBezTo>
                  <a:cubicBezTo>
                    <a:pt x="251" y="398"/>
                    <a:pt x="252" y="395"/>
                    <a:pt x="252" y="395"/>
                  </a:cubicBezTo>
                  <a:cubicBezTo>
                    <a:pt x="251" y="394"/>
                    <a:pt x="248" y="395"/>
                    <a:pt x="248" y="395"/>
                  </a:cubicBezTo>
                  <a:cubicBezTo>
                    <a:pt x="248" y="394"/>
                    <a:pt x="248" y="387"/>
                    <a:pt x="246" y="389"/>
                  </a:cubicBezTo>
                  <a:cubicBezTo>
                    <a:pt x="245" y="391"/>
                    <a:pt x="244" y="389"/>
                    <a:pt x="242" y="387"/>
                  </a:cubicBezTo>
                  <a:cubicBezTo>
                    <a:pt x="242" y="386"/>
                    <a:pt x="240" y="386"/>
                    <a:pt x="240" y="383"/>
                  </a:cubicBezTo>
                  <a:cubicBezTo>
                    <a:pt x="234" y="384"/>
                    <a:pt x="235" y="386"/>
                    <a:pt x="229" y="383"/>
                  </a:cubicBezTo>
                  <a:cubicBezTo>
                    <a:pt x="227" y="384"/>
                    <a:pt x="228" y="387"/>
                    <a:pt x="226" y="387"/>
                  </a:cubicBezTo>
                  <a:cubicBezTo>
                    <a:pt x="224" y="392"/>
                    <a:pt x="229" y="391"/>
                    <a:pt x="229" y="395"/>
                  </a:cubicBezTo>
                  <a:cubicBezTo>
                    <a:pt x="229" y="396"/>
                    <a:pt x="232" y="399"/>
                    <a:pt x="233" y="400"/>
                  </a:cubicBezTo>
                  <a:cubicBezTo>
                    <a:pt x="234" y="401"/>
                    <a:pt x="235" y="402"/>
                    <a:pt x="237" y="402"/>
                  </a:cubicBezTo>
                  <a:cubicBezTo>
                    <a:pt x="234" y="408"/>
                    <a:pt x="240" y="407"/>
                    <a:pt x="242" y="410"/>
                  </a:cubicBezTo>
                  <a:cubicBezTo>
                    <a:pt x="243" y="410"/>
                    <a:pt x="244" y="417"/>
                    <a:pt x="246" y="415"/>
                  </a:cubicBezTo>
                  <a:cubicBezTo>
                    <a:pt x="249" y="412"/>
                    <a:pt x="246" y="416"/>
                    <a:pt x="248" y="417"/>
                  </a:cubicBezTo>
                  <a:cubicBezTo>
                    <a:pt x="250" y="419"/>
                    <a:pt x="254" y="418"/>
                    <a:pt x="255" y="423"/>
                  </a:cubicBezTo>
                  <a:cubicBezTo>
                    <a:pt x="258" y="421"/>
                    <a:pt x="259" y="424"/>
                    <a:pt x="259" y="424"/>
                  </a:cubicBezTo>
                  <a:cubicBezTo>
                    <a:pt x="260" y="425"/>
                    <a:pt x="262" y="423"/>
                    <a:pt x="261" y="423"/>
                  </a:cubicBezTo>
                  <a:cubicBezTo>
                    <a:pt x="263" y="423"/>
                    <a:pt x="264" y="428"/>
                    <a:pt x="265" y="424"/>
                  </a:cubicBezTo>
                  <a:cubicBezTo>
                    <a:pt x="269" y="424"/>
                    <a:pt x="264" y="433"/>
                    <a:pt x="270" y="430"/>
                  </a:cubicBezTo>
                  <a:cubicBezTo>
                    <a:pt x="270" y="434"/>
                    <a:pt x="262" y="431"/>
                    <a:pt x="259" y="432"/>
                  </a:cubicBezTo>
                  <a:cubicBezTo>
                    <a:pt x="260" y="434"/>
                    <a:pt x="262" y="433"/>
                    <a:pt x="263" y="436"/>
                  </a:cubicBezTo>
                  <a:cubicBezTo>
                    <a:pt x="264" y="439"/>
                    <a:pt x="260" y="445"/>
                    <a:pt x="263" y="445"/>
                  </a:cubicBezTo>
                  <a:cubicBezTo>
                    <a:pt x="261" y="448"/>
                    <a:pt x="257" y="448"/>
                    <a:pt x="253" y="449"/>
                  </a:cubicBezTo>
                  <a:cubicBezTo>
                    <a:pt x="256" y="448"/>
                    <a:pt x="254" y="441"/>
                    <a:pt x="257" y="441"/>
                  </a:cubicBezTo>
                  <a:cubicBezTo>
                    <a:pt x="256" y="440"/>
                    <a:pt x="256" y="436"/>
                    <a:pt x="253" y="436"/>
                  </a:cubicBezTo>
                  <a:cubicBezTo>
                    <a:pt x="251" y="435"/>
                    <a:pt x="255" y="433"/>
                    <a:pt x="250" y="430"/>
                  </a:cubicBezTo>
                  <a:cubicBezTo>
                    <a:pt x="248" y="429"/>
                    <a:pt x="244" y="429"/>
                    <a:pt x="244" y="424"/>
                  </a:cubicBezTo>
                  <a:cubicBezTo>
                    <a:pt x="236" y="426"/>
                    <a:pt x="235" y="421"/>
                    <a:pt x="229" y="421"/>
                  </a:cubicBezTo>
                  <a:cubicBezTo>
                    <a:pt x="228" y="416"/>
                    <a:pt x="225" y="414"/>
                    <a:pt x="222" y="410"/>
                  </a:cubicBezTo>
                  <a:cubicBezTo>
                    <a:pt x="221" y="408"/>
                    <a:pt x="220" y="410"/>
                    <a:pt x="220" y="408"/>
                  </a:cubicBezTo>
                  <a:cubicBezTo>
                    <a:pt x="220" y="405"/>
                    <a:pt x="217" y="407"/>
                    <a:pt x="216" y="406"/>
                  </a:cubicBezTo>
                  <a:cubicBezTo>
                    <a:pt x="216" y="405"/>
                    <a:pt x="217" y="402"/>
                    <a:pt x="216" y="402"/>
                  </a:cubicBezTo>
                  <a:cubicBezTo>
                    <a:pt x="214" y="401"/>
                    <a:pt x="211" y="403"/>
                    <a:pt x="209" y="402"/>
                  </a:cubicBezTo>
                  <a:cubicBezTo>
                    <a:pt x="208" y="401"/>
                    <a:pt x="212" y="400"/>
                    <a:pt x="213" y="400"/>
                  </a:cubicBezTo>
                  <a:cubicBezTo>
                    <a:pt x="210" y="396"/>
                    <a:pt x="199" y="396"/>
                    <a:pt x="194" y="398"/>
                  </a:cubicBezTo>
                  <a:cubicBezTo>
                    <a:pt x="193" y="400"/>
                    <a:pt x="197" y="401"/>
                    <a:pt x="198" y="400"/>
                  </a:cubicBezTo>
                  <a:cubicBezTo>
                    <a:pt x="196" y="403"/>
                    <a:pt x="195" y="401"/>
                    <a:pt x="192" y="402"/>
                  </a:cubicBezTo>
                  <a:cubicBezTo>
                    <a:pt x="188" y="404"/>
                    <a:pt x="188" y="410"/>
                    <a:pt x="185" y="410"/>
                  </a:cubicBezTo>
                  <a:cubicBezTo>
                    <a:pt x="177" y="409"/>
                    <a:pt x="175" y="403"/>
                    <a:pt x="166" y="404"/>
                  </a:cubicBezTo>
                  <a:cubicBezTo>
                    <a:pt x="163" y="405"/>
                    <a:pt x="164" y="410"/>
                    <a:pt x="158" y="408"/>
                  </a:cubicBezTo>
                  <a:cubicBezTo>
                    <a:pt x="158" y="412"/>
                    <a:pt x="158" y="416"/>
                    <a:pt x="158" y="421"/>
                  </a:cubicBezTo>
                  <a:cubicBezTo>
                    <a:pt x="153" y="423"/>
                    <a:pt x="141" y="421"/>
                    <a:pt x="144" y="432"/>
                  </a:cubicBezTo>
                  <a:cubicBezTo>
                    <a:pt x="131" y="429"/>
                    <a:pt x="141" y="439"/>
                    <a:pt x="130" y="439"/>
                  </a:cubicBezTo>
                  <a:cubicBezTo>
                    <a:pt x="130" y="442"/>
                    <a:pt x="137" y="446"/>
                    <a:pt x="132" y="447"/>
                  </a:cubicBezTo>
                  <a:cubicBezTo>
                    <a:pt x="132" y="453"/>
                    <a:pt x="129" y="447"/>
                    <a:pt x="125" y="452"/>
                  </a:cubicBezTo>
                  <a:cubicBezTo>
                    <a:pt x="125" y="455"/>
                    <a:pt x="125" y="456"/>
                    <a:pt x="127" y="456"/>
                  </a:cubicBezTo>
                  <a:cubicBezTo>
                    <a:pt x="127" y="460"/>
                    <a:pt x="120" y="457"/>
                    <a:pt x="117" y="458"/>
                  </a:cubicBezTo>
                  <a:cubicBezTo>
                    <a:pt x="115" y="458"/>
                    <a:pt x="115" y="463"/>
                    <a:pt x="114" y="464"/>
                  </a:cubicBezTo>
                  <a:cubicBezTo>
                    <a:pt x="108" y="466"/>
                    <a:pt x="98" y="462"/>
                    <a:pt x="93" y="469"/>
                  </a:cubicBezTo>
                  <a:cubicBezTo>
                    <a:pt x="91" y="467"/>
                    <a:pt x="89" y="464"/>
                    <a:pt x="88" y="462"/>
                  </a:cubicBezTo>
                  <a:cubicBezTo>
                    <a:pt x="79" y="460"/>
                    <a:pt x="70" y="464"/>
                    <a:pt x="67" y="462"/>
                  </a:cubicBezTo>
                  <a:cubicBezTo>
                    <a:pt x="68" y="455"/>
                    <a:pt x="71" y="447"/>
                    <a:pt x="65" y="443"/>
                  </a:cubicBezTo>
                  <a:cubicBezTo>
                    <a:pt x="64" y="440"/>
                    <a:pt x="68" y="439"/>
                    <a:pt x="69" y="436"/>
                  </a:cubicBezTo>
                  <a:cubicBezTo>
                    <a:pt x="70" y="430"/>
                    <a:pt x="67" y="425"/>
                    <a:pt x="71" y="421"/>
                  </a:cubicBezTo>
                  <a:cubicBezTo>
                    <a:pt x="69" y="417"/>
                    <a:pt x="70" y="411"/>
                    <a:pt x="65" y="410"/>
                  </a:cubicBezTo>
                  <a:cubicBezTo>
                    <a:pt x="66" y="408"/>
                    <a:pt x="70" y="408"/>
                    <a:pt x="69" y="404"/>
                  </a:cubicBezTo>
                  <a:cubicBezTo>
                    <a:pt x="74" y="405"/>
                    <a:pt x="85" y="400"/>
                    <a:pt x="84" y="408"/>
                  </a:cubicBezTo>
                  <a:cubicBezTo>
                    <a:pt x="88" y="404"/>
                    <a:pt x="106" y="412"/>
                    <a:pt x="110" y="408"/>
                  </a:cubicBezTo>
                  <a:cubicBezTo>
                    <a:pt x="112" y="406"/>
                    <a:pt x="111" y="407"/>
                    <a:pt x="114" y="408"/>
                  </a:cubicBezTo>
                  <a:cubicBezTo>
                    <a:pt x="113" y="408"/>
                    <a:pt x="115" y="405"/>
                    <a:pt x="116" y="406"/>
                  </a:cubicBezTo>
                  <a:cubicBezTo>
                    <a:pt x="116" y="406"/>
                    <a:pt x="116" y="408"/>
                    <a:pt x="116" y="408"/>
                  </a:cubicBezTo>
                  <a:cubicBezTo>
                    <a:pt x="121" y="406"/>
                    <a:pt x="124" y="404"/>
                    <a:pt x="125" y="398"/>
                  </a:cubicBezTo>
                  <a:cubicBezTo>
                    <a:pt x="125" y="396"/>
                    <a:pt x="130" y="386"/>
                    <a:pt x="125" y="382"/>
                  </a:cubicBezTo>
                  <a:cubicBezTo>
                    <a:pt x="122" y="379"/>
                    <a:pt x="126" y="379"/>
                    <a:pt x="123" y="374"/>
                  </a:cubicBezTo>
                  <a:cubicBezTo>
                    <a:pt x="123" y="372"/>
                    <a:pt x="120" y="373"/>
                    <a:pt x="117" y="372"/>
                  </a:cubicBezTo>
                  <a:cubicBezTo>
                    <a:pt x="118" y="371"/>
                    <a:pt x="119" y="369"/>
                    <a:pt x="119" y="367"/>
                  </a:cubicBezTo>
                  <a:cubicBezTo>
                    <a:pt x="117" y="365"/>
                    <a:pt x="116" y="369"/>
                    <a:pt x="116" y="369"/>
                  </a:cubicBezTo>
                  <a:cubicBezTo>
                    <a:pt x="113" y="368"/>
                    <a:pt x="115" y="366"/>
                    <a:pt x="114" y="365"/>
                  </a:cubicBezTo>
                  <a:cubicBezTo>
                    <a:pt x="112" y="364"/>
                    <a:pt x="107" y="364"/>
                    <a:pt x="104" y="363"/>
                  </a:cubicBezTo>
                  <a:cubicBezTo>
                    <a:pt x="104" y="363"/>
                    <a:pt x="104" y="361"/>
                    <a:pt x="102" y="361"/>
                  </a:cubicBezTo>
                  <a:cubicBezTo>
                    <a:pt x="100" y="361"/>
                    <a:pt x="99" y="361"/>
                    <a:pt x="99" y="359"/>
                  </a:cubicBezTo>
                  <a:cubicBezTo>
                    <a:pt x="97" y="354"/>
                    <a:pt x="103" y="357"/>
                    <a:pt x="102" y="357"/>
                  </a:cubicBezTo>
                  <a:cubicBezTo>
                    <a:pt x="108" y="356"/>
                    <a:pt x="112" y="352"/>
                    <a:pt x="123" y="354"/>
                  </a:cubicBezTo>
                  <a:cubicBezTo>
                    <a:pt x="124" y="350"/>
                    <a:pt x="122" y="350"/>
                    <a:pt x="119" y="350"/>
                  </a:cubicBezTo>
                  <a:cubicBezTo>
                    <a:pt x="121" y="345"/>
                    <a:pt x="127" y="350"/>
                    <a:pt x="130" y="350"/>
                  </a:cubicBezTo>
                  <a:cubicBezTo>
                    <a:pt x="132" y="350"/>
                    <a:pt x="136" y="346"/>
                    <a:pt x="136" y="350"/>
                  </a:cubicBezTo>
                  <a:cubicBezTo>
                    <a:pt x="140" y="347"/>
                    <a:pt x="140" y="341"/>
                    <a:pt x="147" y="341"/>
                  </a:cubicBezTo>
                  <a:cubicBezTo>
                    <a:pt x="145" y="334"/>
                    <a:pt x="152" y="337"/>
                    <a:pt x="151" y="331"/>
                  </a:cubicBezTo>
                  <a:cubicBezTo>
                    <a:pt x="155" y="331"/>
                    <a:pt x="158" y="331"/>
                    <a:pt x="162" y="331"/>
                  </a:cubicBezTo>
                  <a:cubicBezTo>
                    <a:pt x="162" y="329"/>
                    <a:pt x="160" y="330"/>
                    <a:pt x="158" y="329"/>
                  </a:cubicBezTo>
                  <a:cubicBezTo>
                    <a:pt x="159" y="326"/>
                    <a:pt x="164" y="328"/>
                    <a:pt x="162" y="322"/>
                  </a:cubicBezTo>
                  <a:cubicBezTo>
                    <a:pt x="167" y="322"/>
                    <a:pt x="166" y="325"/>
                    <a:pt x="170" y="322"/>
                  </a:cubicBezTo>
                  <a:cubicBezTo>
                    <a:pt x="165" y="312"/>
                    <a:pt x="173" y="316"/>
                    <a:pt x="173" y="307"/>
                  </a:cubicBezTo>
                  <a:cubicBezTo>
                    <a:pt x="176" y="307"/>
                    <a:pt x="178" y="308"/>
                    <a:pt x="181" y="307"/>
                  </a:cubicBezTo>
                  <a:cubicBezTo>
                    <a:pt x="183" y="306"/>
                    <a:pt x="183" y="304"/>
                    <a:pt x="185" y="303"/>
                  </a:cubicBezTo>
                  <a:cubicBezTo>
                    <a:pt x="187" y="302"/>
                    <a:pt x="186" y="305"/>
                    <a:pt x="186" y="305"/>
                  </a:cubicBezTo>
                  <a:cubicBezTo>
                    <a:pt x="189" y="306"/>
                    <a:pt x="188" y="303"/>
                    <a:pt x="188" y="303"/>
                  </a:cubicBezTo>
                  <a:cubicBezTo>
                    <a:pt x="190" y="303"/>
                    <a:pt x="194" y="304"/>
                    <a:pt x="196" y="303"/>
                  </a:cubicBezTo>
                  <a:cubicBezTo>
                    <a:pt x="198" y="303"/>
                    <a:pt x="199" y="297"/>
                    <a:pt x="203" y="300"/>
                  </a:cubicBezTo>
                  <a:cubicBezTo>
                    <a:pt x="203" y="295"/>
                    <a:pt x="197" y="296"/>
                    <a:pt x="198" y="290"/>
                  </a:cubicBezTo>
                  <a:cubicBezTo>
                    <a:pt x="203" y="289"/>
                    <a:pt x="200" y="288"/>
                    <a:pt x="199" y="281"/>
                  </a:cubicBezTo>
                  <a:cubicBezTo>
                    <a:pt x="199" y="276"/>
                    <a:pt x="202" y="273"/>
                    <a:pt x="201" y="268"/>
                  </a:cubicBezTo>
                  <a:cubicBezTo>
                    <a:pt x="204" y="268"/>
                    <a:pt x="206" y="268"/>
                    <a:pt x="209" y="268"/>
                  </a:cubicBezTo>
                  <a:cubicBezTo>
                    <a:pt x="214" y="268"/>
                    <a:pt x="204" y="263"/>
                    <a:pt x="213" y="264"/>
                  </a:cubicBezTo>
                  <a:cubicBezTo>
                    <a:pt x="213" y="266"/>
                    <a:pt x="215" y="266"/>
                    <a:pt x="216" y="266"/>
                  </a:cubicBezTo>
                  <a:cubicBezTo>
                    <a:pt x="213" y="270"/>
                    <a:pt x="213" y="266"/>
                    <a:pt x="214" y="272"/>
                  </a:cubicBezTo>
                  <a:cubicBezTo>
                    <a:pt x="215" y="275"/>
                    <a:pt x="214" y="278"/>
                    <a:pt x="218" y="277"/>
                  </a:cubicBezTo>
                  <a:cubicBezTo>
                    <a:pt x="218" y="280"/>
                    <a:pt x="218" y="282"/>
                    <a:pt x="216" y="283"/>
                  </a:cubicBezTo>
                  <a:cubicBezTo>
                    <a:pt x="216" y="286"/>
                    <a:pt x="224" y="280"/>
                    <a:pt x="227" y="285"/>
                  </a:cubicBezTo>
                  <a:cubicBezTo>
                    <a:pt x="226" y="290"/>
                    <a:pt x="215" y="286"/>
                    <a:pt x="214" y="292"/>
                  </a:cubicBezTo>
                  <a:cubicBezTo>
                    <a:pt x="213" y="296"/>
                    <a:pt x="219" y="297"/>
                    <a:pt x="220" y="298"/>
                  </a:cubicBezTo>
                  <a:cubicBezTo>
                    <a:pt x="222" y="299"/>
                    <a:pt x="222" y="302"/>
                    <a:pt x="226" y="301"/>
                  </a:cubicBezTo>
                  <a:cubicBezTo>
                    <a:pt x="224" y="298"/>
                    <a:pt x="219" y="298"/>
                    <a:pt x="227" y="298"/>
                  </a:cubicBezTo>
                  <a:cubicBezTo>
                    <a:pt x="230" y="298"/>
                    <a:pt x="233" y="297"/>
                    <a:pt x="235" y="298"/>
                  </a:cubicBezTo>
                  <a:cubicBezTo>
                    <a:pt x="238" y="298"/>
                    <a:pt x="239" y="300"/>
                    <a:pt x="242" y="300"/>
                  </a:cubicBezTo>
                  <a:cubicBezTo>
                    <a:pt x="247" y="300"/>
                    <a:pt x="248" y="296"/>
                    <a:pt x="253" y="298"/>
                  </a:cubicBezTo>
                  <a:cubicBezTo>
                    <a:pt x="254" y="298"/>
                    <a:pt x="260" y="301"/>
                    <a:pt x="263" y="298"/>
                  </a:cubicBezTo>
                  <a:cubicBezTo>
                    <a:pt x="263" y="298"/>
                    <a:pt x="263" y="296"/>
                    <a:pt x="263" y="296"/>
                  </a:cubicBezTo>
                  <a:cubicBezTo>
                    <a:pt x="268" y="294"/>
                    <a:pt x="274" y="296"/>
                    <a:pt x="276" y="292"/>
                  </a:cubicBezTo>
                  <a:cubicBezTo>
                    <a:pt x="283" y="300"/>
                    <a:pt x="288" y="286"/>
                    <a:pt x="293" y="290"/>
                  </a:cubicBezTo>
                  <a:cubicBezTo>
                    <a:pt x="293" y="288"/>
                    <a:pt x="293" y="285"/>
                    <a:pt x="293" y="283"/>
                  </a:cubicBezTo>
                  <a:cubicBezTo>
                    <a:pt x="296" y="284"/>
                    <a:pt x="296" y="281"/>
                    <a:pt x="296" y="279"/>
                  </a:cubicBezTo>
                  <a:cubicBezTo>
                    <a:pt x="296" y="279"/>
                    <a:pt x="298" y="274"/>
                    <a:pt x="298" y="273"/>
                  </a:cubicBezTo>
                  <a:cubicBezTo>
                    <a:pt x="300" y="272"/>
                    <a:pt x="298" y="272"/>
                    <a:pt x="298" y="268"/>
                  </a:cubicBezTo>
                  <a:cubicBezTo>
                    <a:pt x="302" y="268"/>
                    <a:pt x="305" y="267"/>
                    <a:pt x="306" y="264"/>
                  </a:cubicBezTo>
                  <a:cubicBezTo>
                    <a:pt x="308" y="264"/>
                    <a:pt x="307" y="266"/>
                    <a:pt x="308" y="268"/>
                  </a:cubicBezTo>
                  <a:cubicBezTo>
                    <a:pt x="309" y="266"/>
                    <a:pt x="312" y="266"/>
                    <a:pt x="315" y="266"/>
                  </a:cubicBezTo>
                  <a:cubicBezTo>
                    <a:pt x="317" y="266"/>
                    <a:pt x="316" y="262"/>
                    <a:pt x="319" y="262"/>
                  </a:cubicBezTo>
                  <a:cubicBezTo>
                    <a:pt x="319" y="258"/>
                    <a:pt x="318" y="255"/>
                    <a:pt x="315" y="255"/>
                  </a:cubicBezTo>
                  <a:cubicBezTo>
                    <a:pt x="316" y="253"/>
                    <a:pt x="317" y="251"/>
                    <a:pt x="317" y="247"/>
                  </a:cubicBezTo>
                  <a:cubicBezTo>
                    <a:pt x="321" y="248"/>
                    <a:pt x="323" y="247"/>
                    <a:pt x="322" y="244"/>
                  </a:cubicBezTo>
                  <a:cubicBezTo>
                    <a:pt x="327" y="248"/>
                    <a:pt x="328" y="241"/>
                    <a:pt x="335" y="244"/>
                  </a:cubicBezTo>
                  <a:cubicBezTo>
                    <a:pt x="336" y="244"/>
                    <a:pt x="338" y="246"/>
                    <a:pt x="337" y="246"/>
                  </a:cubicBezTo>
                  <a:cubicBezTo>
                    <a:pt x="339" y="246"/>
                    <a:pt x="339" y="244"/>
                    <a:pt x="341" y="244"/>
                  </a:cubicBezTo>
                  <a:cubicBezTo>
                    <a:pt x="343" y="243"/>
                    <a:pt x="345" y="245"/>
                    <a:pt x="345" y="246"/>
                  </a:cubicBezTo>
                  <a:cubicBezTo>
                    <a:pt x="347" y="245"/>
                    <a:pt x="345" y="243"/>
                    <a:pt x="347" y="242"/>
                  </a:cubicBezTo>
                  <a:cubicBezTo>
                    <a:pt x="348" y="241"/>
                    <a:pt x="350" y="242"/>
                    <a:pt x="350" y="242"/>
                  </a:cubicBezTo>
                  <a:cubicBezTo>
                    <a:pt x="353" y="240"/>
                    <a:pt x="353" y="236"/>
                    <a:pt x="358" y="238"/>
                  </a:cubicBezTo>
                  <a:cubicBezTo>
                    <a:pt x="355" y="236"/>
                    <a:pt x="357" y="229"/>
                    <a:pt x="352" y="229"/>
                  </a:cubicBezTo>
                  <a:cubicBezTo>
                    <a:pt x="349" y="226"/>
                    <a:pt x="349" y="232"/>
                    <a:pt x="349" y="232"/>
                  </a:cubicBezTo>
                  <a:cubicBezTo>
                    <a:pt x="347" y="233"/>
                    <a:pt x="346" y="230"/>
                    <a:pt x="345" y="231"/>
                  </a:cubicBezTo>
                  <a:cubicBezTo>
                    <a:pt x="344" y="231"/>
                    <a:pt x="342" y="232"/>
                    <a:pt x="343" y="232"/>
                  </a:cubicBezTo>
                  <a:cubicBezTo>
                    <a:pt x="341" y="232"/>
                    <a:pt x="341" y="230"/>
                    <a:pt x="339" y="231"/>
                  </a:cubicBezTo>
                  <a:cubicBezTo>
                    <a:pt x="336" y="231"/>
                    <a:pt x="334" y="234"/>
                    <a:pt x="330" y="232"/>
                  </a:cubicBezTo>
                  <a:cubicBezTo>
                    <a:pt x="328" y="232"/>
                    <a:pt x="328" y="235"/>
                    <a:pt x="328" y="236"/>
                  </a:cubicBezTo>
                  <a:cubicBezTo>
                    <a:pt x="320" y="235"/>
                    <a:pt x="312" y="237"/>
                    <a:pt x="306" y="234"/>
                  </a:cubicBezTo>
                  <a:cubicBezTo>
                    <a:pt x="305" y="234"/>
                    <a:pt x="306" y="231"/>
                    <a:pt x="306" y="231"/>
                  </a:cubicBezTo>
                  <a:cubicBezTo>
                    <a:pt x="304" y="229"/>
                    <a:pt x="299" y="231"/>
                    <a:pt x="298" y="229"/>
                  </a:cubicBezTo>
                  <a:cubicBezTo>
                    <a:pt x="303" y="218"/>
                    <a:pt x="300" y="213"/>
                    <a:pt x="298" y="201"/>
                  </a:cubicBezTo>
                  <a:cubicBezTo>
                    <a:pt x="303" y="200"/>
                    <a:pt x="311" y="193"/>
                    <a:pt x="313" y="197"/>
                  </a:cubicBezTo>
                  <a:cubicBezTo>
                    <a:pt x="316" y="195"/>
                    <a:pt x="313" y="194"/>
                    <a:pt x="315" y="190"/>
                  </a:cubicBezTo>
                  <a:cubicBezTo>
                    <a:pt x="321" y="190"/>
                    <a:pt x="321" y="179"/>
                    <a:pt x="322" y="177"/>
                  </a:cubicBezTo>
                  <a:cubicBezTo>
                    <a:pt x="323" y="176"/>
                    <a:pt x="326" y="177"/>
                    <a:pt x="326" y="177"/>
                  </a:cubicBezTo>
                  <a:cubicBezTo>
                    <a:pt x="326" y="173"/>
                    <a:pt x="319" y="171"/>
                    <a:pt x="322" y="167"/>
                  </a:cubicBezTo>
                  <a:cubicBezTo>
                    <a:pt x="320" y="169"/>
                    <a:pt x="315" y="167"/>
                    <a:pt x="311" y="167"/>
                  </a:cubicBezTo>
                  <a:cubicBezTo>
                    <a:pt x="307" y="168"/>
                    <a:pt x="303" y="172"/>
                    <a:pt x="298" y="171"/>
                  </a:cubicBezTo>
                  <a:cubicBezTo>
                    <a:pt x="295" y="168"/>
                    <a:pt x="295" y="182"/>
                    <a:pt x="296" y="178"/>
                  </a:cubicBezTo>
                  <a:cubicBezTo>
                    <a:pt x="295" y="182"/>
                    <a:pt x="294" y="177"/>
                    <a:pt x="293" y="178"/>
                  </a:cubicBezTo>
                  <a:cubicBezTo>
                    <a:pt x="291" y="180"/>
                    <a:pt x="294" y="184"/>
                    <a:pt x="293" y="186"/>
                  </a:cubicBezTo>
                  <a:cubicBezTo>
                    <a:pt x="292" y="187"/>
                    <a:pt x="288" y="191"/>
                    <a:pt x="285" y="193"/>
                  </a:cubicBezTo>
                  <a:cubicBezTo>
                    <a:pt x="280" y="199"/>
                    <a:pt x="280" y="203"/>
                    <a:pt x="272" y="203"/>
                  </a:cubicBezTo>
                  <a:cubicBezTo>
                    <a:pt x="272" y="205"/>
                    <a:pt x="275" y="208"/>
                    <a:pt x="272" y="208"/>
                  </a:cubicBezTo>
                  <a:cubicBezTo>
                    <a:pt x="270" y="208"/>
                    <a:pt x="272" y="211"/>
                    <a:pt x="270" y="212"/>
                  </a:cubicBezTo>
                  <a:cubicBezTo>
                    <a:pt x="270" y="212"/>
                    <a:pt x="267" y="211"/>
                    <a:pt x="267" y="212"/>
                  </a:cubicBezTo>
                  <a:cubicBezTo>
                    <a:pt x="266" y="213"/>
                    <a:pt x="267" y="215"/>
                    <a:pt x="267" y="216"/>
                  </a:cubicBezTo>
                  <a:cubicBezTo>
                    <a:pt x="266" y="216"/>
                    <a:pt x="265" y="215"/>
                    <a:pt x="265" y="216"/>
                  </a:cubicBezTo>
                  <a:cubicBezTo>
                    <a:pt x="264" y="218"/>
                    <a:pt x="266" y="223"/>
                    <a:pt x="263" y="223"/>
                  </a:cubicBezTo>
                  <a:cubicBezTo>
                    <a:pt x="264" y="225"/>
                    <a:pt x="268" y="226"/>
                    <a:pt x="265" y="227"/>
                  </a:cubicBezTo>
                  <a:cubicBezTo>
                    <a:pt x="267" y="229"/>
                    <a:pt x="269" y="232"/>
                    <a:pt x="274" y="232"/>
                  </a:cubicBezTo>
                  <a:cubicBezTo>
                    <a:pt x="274" y="236"/>
                    <a:pt x="275" y="237"/>
                    <a:pt x="278" y="238"/>
                  </a:cubicBezTo>
                  <a:cubicBezTo>
                    <a:pt x="276" y="240"/>
                    <a:pt x="275" y="240"/>
                    <a:pt x="274" y="242"/>
                  </a:cubicBezTo>
                  <a:cubicBezTo>
                    <a:pt x="273" y="244"/>
                    <a:pt x="274" y="246"/>
                    <a:pt x="272" y="247"/>
                  </a:cubicBezTo>
                  <a:cubicBezTo>
                    <a:pt x="270" y="249"/>
                    <a:pt x="268" y="249"/>
                    <a:pt x="265" y="249"/>
                  </a:cubicBezTo>
                  <a:cubicBezTo>
                    <a:pt x="264" y="257"/>
                    <a:pt x="257" y="259"/>
                    <a:pt x="259" y="270"/>
                  </a:cubicBezTo>
                  <a:cubicBezTo>
                    <a:pt x="252" y="267"/>
                    <a:pt x="253" y="279"/>
                    <a:pt x="248" y="279"/>
                  </a:cubicBezTo>
                  <a:cubicBezTo>
                    <a:pt x="247" y="279"/>
                    <a:pt x="247" y="279"/>
                    <a:pt x="246" y="279"/>
                  </a:cubicBezTo>
                  <a:cubicBezTo>
                    <a:pt x="244" y="280"/>
                    <a:pt x="245" y="282"/>
                    <a:pt x="244" y="283"/>
                  </a:cubicBezTo>
                  <a:cubicBezTo>
                    <a:pt x="241" y="284"/>
                    <a:pt x="237" y="280"/>
                    <a:pt x="235" y="285"/>
                  </a:cubicBezTo>
                  <a:cubicBezTo>
                    <a:pt x="231" y="284"/>
                    <a:pt x="234" y="277"/>
                    <a:pt x="233" y="273"/>
                  </a:cubicBezTo>
                  <a:cubicBezTo>
                    <a:pt x="231" y="272"/>
                    <a:pt x="232" y="268"/>
                    <a:pt x="229" y="268"/>
                  </a:cubicBezTo>
                  <a:cubicBezTo>
                    <a:pt x="224" y="268"/>
                    <a:pt x="231" y="262"/>
                    <a:pt x="224" y="262"/>
                  </a:cubicBezTo>
                  <a:cubicBezTo>
                    <a:pt x="227" y="258"/>
                    <a:pt x="220" y="257"/>
                    <a:pt x="220" y="255"/>
                  </a:cubicBezTo>
                  <a:cubicBezTo>
                    <a:pt x="220" y="254"/>
                    <a:pt x="222" y="253"/>
                    <a:pt x="222" y="251"/>
                  </a:cubicBezTo>
                  <a:cubicBezTo>
                    <a:pt x="221" y="246"/>
                    <a:pt x="217" y="243"/>
                    <a:pt x="213" y="240"/>
                  </a:cubicBezTo>
                  <a:cubicBezTo>
                    <a:pt x="207" y="242"/>
                    <a:pt x="209" y="251"/>
                    <a:pt x="199" y="249"/>
                  </a:cubicBezTo>
                  <a:cubicBezTo>
                    <a:pt x="200" y="251"/>
                    <a:pt x="202" y="251"/>
                    <a:pt x="203" y="251"/>
                  </a:cubicBezTo>
                  <a:cubicBezTo>
                    <a:pt x="203" y="253"/>
                    <a:pt x="201" y="253"/>
                    <a:pt x="199" y="253"/>
                  </a:cubicBezTo>
                  <a:cubicBezTo>
                    <a:pt x="196" y="253"/>
                    <a:pt x="198" y="259"/>
                    <a:pt x="194" y="259"/>
                  </a:cubicBezTo>
                  <a:cubicBezTo>
                    <a:pt x="185" y="260"/>
                    <a:pt x="188" y="251"/>
                    <a:pt x="179" y="253"/>
                  </a:cubicBezTo>
                  <a:cubicBezTo>
                    <a:pt x="179" y="251"/>
                    <a:pt x="181" y="252"/>
                    <a:pt x="183" y="251"/>
                  </a:cubicBezTo>
                  <a:cubicBezTo>
                    <a:pt x="185" y="246"/>
                    <a:pt x="178" y="242"/>
                    <a:pt x="183" y="240"/>
                  </a:cubicBezTo>
                  <a:cubicBezTo>
                    <a:pt x="181" y="238"/>
                    <a:pt x="179" y="237"/>
                    <a:pt x="177" y="236"/>
                  </a:cubicBezTo>
                  <a:cubicBezTo>
                    <a:pt x="176" y="234"/>
                    <a:pt x="179" y="233"/>
                    <a:pt x="179" y="232"/>
                  </a:cubicBezTo>
                  <a:cubicBezTo>
                    <a:pt x="179" y="231"/>
                    <a:pt x="175" y="229"/>
                    <a:pt x="175" y="229"/>
                  </a:cubicBezTo>
                  <a:cubicBezTo>
                    <a:pt x="175" y="227"/>
                    <a:pt x="178" y="216"/>
                    <a:pt x="175" y="223"/>
                  </a:cubicBezTo>
                  <a:cubicBezTo>
                    <a:pt x="172" y="222"/>
                    <a:pt x="174" y="219"/>
                    <a:pt x="177" y="219"/>
                  </a:cubicBezTo>
                  <a:cubicBezTo>
                    <a:pt x="173" y="213"/>
                    <a:pt x="183" y="211"/>
                    <a:pt x="179" y="210"/>
                  </a:cubicBezTo>
                  <a:cubicBezTo>
                    <a:pt x="179" y="207"/>
                    <a:pt x="184" y="209"/>
                    <a:pt x="185" y="206"/>
                  </a:cubicBezTo>
                  <a:cubicBezTo>
                    <a:pt x="185" y="204"/>
                    <a:pt x="187" y="206"/>
                    <a:pt x="186" y="206"/>
                  </a:cubicBezTo>
                  <a:cubicBezTo>
                    <a:pt x="188" y="205"/>
                    <a:pt x="188" y="203"/>
                    <a:pt x="190" y="203"/>
                  </a:cubicBezTo>
                  <a:cubicBezTo>
                    <a:pt x="192" y="202"/>
                    <a:pt x="192" y="199"/>
                    <a:pt x="192" y="197"/>
                  </a:cubicBezTo>
                  <a:cubicBezTo>
                    <a:pt x="196" y="198"/>
                    <a:pt x="198" y="197"/>
                    <a:pt x="198" y="193"/>
                  </a:cubicBezTo>
                  <a:cubicBezTo>
                    <a:pt x="203" y="192"/>
                    <a:pt x="200" y="200"/>
                    <a:pt x="207" y="197"/>
                  </a:cubicBezTo>
                  <a:cubicBezTo>
                    <a:pt x="207" y="195"/>
                    <a:pt x="205" y="196"/>
                    <a:pt x="203" y="195"/>
                  </a:cubicBezTo>
                  <a:cubicBezTo>
                    <a:pt x="208" y="191"/>
                    <a:pt x="214" y="193"/>
                    <a:pt x="218" y="188"/>
                  </a:cubicBezTo>
                  <a:cubicBezTo>
                    <a:pt x="219" y="187"/>
                    <a:pt x="217" y="185"/>
                    <a:pt x="218" y="184"/>
                  </a:cubicBezTo>
                  <a:cubicBezTo>
                    <a:pt x="219" y="183"/>
                    <a:pt x="221" y="185"/>
                    <a:pt x="222" y="184"/>
                  </a:cubicBezTo>
                  <a:cubicBezTo>
                    <a:pt x="223" y="183"/>
                    <a:pt x="221" y="180"/>
                    <a:pt x="222" y="178"/>
                  </a:cubicBezTo>
                  <a:cubicBezTo>
                    <a:pt x="222" y="177"/>
                    <a:pt x="227" y="176"/>
                    <a:pt x="227" y="175"/>
                  </a:cubicBezTo>
                  <a:cubicBezTo>
                    <a:pt x="228" y="173"/>
                    <a:pt x="226" y="169"/>
                    <a:pt x="227" y="167"/>
                  </a:cubicBezTo>
                  <a:cubicBezTo>
                    <a:pt x="228" y="167"/>
                    <a:pt x="230" y="170"/>
                    <a:pt x="231" y="169"/>
                  </a:cubicBezTo>
                  <a:cubicBezTo>
                    <a:pt x="229" y="170"/>
                    <a:pt x="234" y="160"/>
                    <a:pt x="233" y="160"/>
                  </a:cubicBezTo>
                  <a:cubicBezTo>
                    <a:pt x="237" y="164"/>
                    <a:pt x="238" y="157"/>
                    <a:pt x="242" y="156"/>
                  </a:cubicBezTo>
                  <a:cubicBezTo>
                    <a:pt x="242" y="153"/>
                    <a:pt x="245" y="151"/>
                    <a:pt x="242" y="150"/>
                  </a:cubicBezTo>
                  <a:cubicBezTo>
                    <a:pt x="243" y="147"/>
                    <a:pt x="248" y="150"/>
                    <a:pt x="248" y="145"/>
                  </a:cubicBezTo>
                  <a:cubicBezTo>
                    <a:pt x="248" y="143"/>
                    <a:pt x="251" y="143"/>
                    <a:pt x="253" y="143"/>
                  </a:cubicBezTo>
                  <a:cubicBezTo>
                    <a:pt x="254" y="141"/>
                    <a:pt x="253" y="140"/>
                    <a:pt x="252" y="139"/>
                  </a:cubicBezTo>
                  <a:cubicBezTo>
                    <a:pt x="257" y="135"/>
                    <a:pt x="260" y="135"/>
                    <a:pt x="265" y="134"/>
                  </a:cubicBezTo>
                  <a:cubicBezTo>
                    <a:pt x="267" y="132"/>
                    <a:pt x="264" y="131"/>
                    <a:pt x="267" y="126"/>
                  </a:cubicBezTo>
                  <a:cubicBezTo>
                    <a:pt x="268" y="125"/>
                    <a:pt x="272" y="124"/>
                    <a:pt x="272" y="121"/>
                  </a:cubicBezTo>
                  <a:cubicBezTo>
                    <a:pt x="272" y="116"/>
                    <a:pt x="278" y="123"/>
                    <a:pt x="278" y="115"/>
                  </a:cubicBezTo>
                  <a:cubicBezTo>
                    <a:pt x="285" y="112"/>
                    <a:pt x="292" y="119"/>
                    <a:pt x="293" y="108"/>
                  </a:cubicBezTo>
                  <a:cubicBezTo>
                    <a:pt x="296" y="110"/>
                    <a:pt x="304" y="106"/>
                    <a:pt x="309" y="109"/>
                  </a:cubicBezTo>
                  <a:cubicBezTo>
                    <a:pt x="311" y="108"/>
                    <a:pt x="312" y="106"/>
                    <a:pt x="313" y="104"/>
                  </a:cubicBezTo>
                  <a:cubicBezTo>
                    <a:pt x="318" y="101"/>
                    <a:pt x="323" y="110"/>
                    <a:pt x="322" y="102"/>
                  </a:cubicBezTo>
                  <a:cubicBezTo>
                    <a:pt x="326" y="103"/>
                    <a:pt x="326" y="107"/>
                    <a:pt x="330" y="108"/>
                  </a:cubicBezTo>
                  <a:cubicBezTo>
                    <a:pt x="333" y="107"/>
                    <a:pt x="332" y="102"/>
                    <a:pt x="337" y="104"/>
                  </a:cubicBezTo>
                  <a:cubicBezTo>
                    <a:pt x="338" y="107"/>
                    <a:pt x="336" y="107"/>
                    <a:pt x="335" y="109"/>
                  </a:cubicBezTo>
                  <a:cubicBezTo>
                    <a:pt x="337" y="110"/>
                    <a:pt x="346" y="101"/>
                    <a:pt x="350" y="106"/>
                  </a:cubicBezTo>
                  <a:cubicBezTo>
                    <a:pt x="353" y="108"/>
                    <a:pt x="351" y="105"/>
                    <a:pt x="354" y="106"/>
                  </a:cubicBezTo>
                  <a:cubicBezTo>
                    <a:pt x="358" y="106"/>
                    <a:pt x="362" y="109"/>
                    <a:pt x="367" y="108"/>
                  </a:cubicBezTo>
                  <a:cubicBezTo>
                    <a:pt x="366" y="109"/>
                    <a:pt x="368" y="112"/>
                    <a:pt x="367" y="113"/>
                  </a:cubicBezTo>
                  <a:cubicBezTo>
                    <a:pt x="367" y="114"/>
                    <a:pt x="364" y="113"/>
                    <a:pt x="363" y="113"/>
                  </a:cubicBezTo>
                  <a:cubicBezTo>
                    <a:pt x="362" y="115"/>
                    <a:pt x="364" y="118"/>
                    <a:pt x="360" y="117"/>
                  </a:cubicBezTo>
                  <a:cubicBezTo>
                    <a:pt x="363" y="121"/>
                    <a:pt x="374" y="118"/>
                    <a:pt x="378" y="117"/>
                  </a:cubicBezTo>
                  <a:cubicBezTo>
                    <a:pt x="382" y="115"/>
                    <a:pt x="381" y="120"/>
                    <a:pt x="382" y="121"/>
                  </a:cubicBezTo>
                  <a:cubicBezTo>
                    <a:pt x="384" y="122"/>
                    <a:pt x="388" y="119"/>
                    <a:pt x="388" y="122"/>
                  </a:cubicBezTo>
                  <a:cubicBezTo>
                    <a:pt x="401" y="119"/>
                    <a:pt x="404" y="130"/>
                    <a:pt x="412" y="126"/>
                  </a:cubicBezTo>
                  <a:cubicBezTo>
                    <a:pt x="410" y="132"/>
                    <a:pt x="418" y="129"/>
                    <a:pt x="418" y="134"/>
                  </a:cubicBezTo>
                  <a:cubicBezTo>
                    <a:pt x="422" y="134"/>
                    <a:pt x="430" y="133"/>
                    <a:pt x="425" y="137"/>
                  </a:cubicBezTo>
                  <a:cubicBezTo>
                    <a:pt x="429" y="139"/>
                    <a:pt x="433" y="138"/>
                    <a:pt x="436" y="139"/>
                  </a:cubicBezTo>
                  <a:cubicBezTo>
                    <a:pt x="437" y="139"/>
                    <a:pt x="436" y="143"/>
                    <a:pt x="436" y="143"/>
                  </a:cubicBezTo>
                  <a:cubicBezTo>
                    <a:pt x="437" y="144"/>
                    <a:pt x="441" y="142"/>
                    <a:pt x="442" y="143"/>
                  </a:cubicBezTo>
                  <a:cubicBezTo>
                    <a:pt x="443" y="150"/>
                    <a:pt x="443" y="152"/>
                    <a:pt x="442" y="160"/>
                  </a:cubicBezTo>
                  <a:cubicBezTo>
                    <a:pt x="439" y="155"/>
                    <a:pt x="435" y="161"/>
                    <a:pt x="431" y="162"/>
                  </a:cubicBezTo>
                  <a:cubicBezTo>
                    <a:pt x="425" y="162"/>
                    <a:pt x="419" y="156"/>
                    <a:pt x="414" y="162"/>
                  </a:cubicBezTo>
                  <a:cubicBezTo>
                    <a:pt x="412" y="162"/>
                    <a:pt x="413" y="158"/>
                    <a:pt x="412" y="158"/>
                  </a:cubicBezTo>
                  <a:cubicBezTo>
                    <a:pt x="409" y="157"/>
                    <a:pt x="409" y="160"/>
                    <a:pt x="408" y="160"/>
                  </a:cubicBezTo>
                  <a:cubicBezTo>
                    <a:pt x="406" y="160"/>
                    <a:pt x="405" y="156"/>
                    <a:pt x="404" y="156"/>
                  </a:cubicBezTo>
                  <a:cubicBezTo>
                    <a:pt x="401" y="156"/>
                    <a:pt x="396" y="161"/>
                    <a:pt x="397" y="154"/>
                  </a:cubicBezTo>
                  <a:cubicBezTo>
                    <a:pt x="391" y="156"/>
                    <a:pt x="393" y="154"/>
                    <a:pt x="386" y="154"/>
                  </a:cubicBezTo>
                  <a:cubicBezTo>
                    <a:pt x="385" y="157"/>
                    <a:pt x="387" y="158"/>
                    <a:pt x="390" y="158"/>
                  </a:cubicBezTo>
                  <a:cubicBezTo>
                    <a:pt x="393" y="157"/>
                    <a:pt x="393" y="160"/>
                    <a:pt x="395" y="160"/>
                  </a:cubicBezTo>
                  <a:cubicBezTo>
                    <a:pt x="392" y="163"/>
                    <a:pt x="395" y="162"/>
                    <a:pt x="397" y="163"/>
                  </a:cubicBezTo>
                  <a:cubicBezTo>
                    <a:pt x="398" y="164"/>
                    <a:pt x="397" y="166"/>
                    <a:pt x="397" y="167"/>
                  </a:cubicBezTo>
                  <a:cubicBezTo>
                    <a:pt x="398" y="169"/>
                    <a:pt x="401" y="169"/>
                    <a:pt x="401" y="171"/>
                  </a:cubicBezTo>
                  <a:cubicBezTo>
                    <a:pt x="401" y="173"/>
                    <a:pt x="405" y="178"/>
                    <a:pt x="404" y="184"/>
                  </a:cubicBezTo>
                  <a:cubicBezTo>
                    <a:pt x="405" y="190"/>
                    <a:pt x="416" y="186"/>
                    <a:pt x="418" y="191"/>
                  </a:cubicBezTo>
                  <a:cubicBezTo>
                    <a:pt x="419" y="190"/>
                    <a:pt x="419" y="187"/>
                    <a:pt x="423" y="188"/>
                  </a:cubicBezTo>
                  <a:cubicBezTo>
                    <a:pt x="422" y="182"/>
                    <a:pt x="414" y="184"/>
                    <a:pt x="412" y="180"/>
                  </a:cubicBezTo>
                  <a:cubicBezTo>
                    <a:pt x="411" y="173"/>
                    <a:pt x="422" y="178"/>
                    <a:pt x="427" y="177"/>
                  </a:cubicBezTo>
                  <a:cubicBezTo>
                    <a:pt x="426" y="181"/>
                    <a:pt x="435" y="176"/>
                    <a:pt x="432" y="182"/>
                  </a:cubicBezTo>
                  <a:cubicBezTo>
                    <a:pt x="437" y="184"/>
                    <a:pt x="440" y="176"/>
                    <a:pt x="440" y="184"/>
                  </a:cubicBezTo>
                  <a:cubicBezTo>
                    <a:pt x="445" y="181"/>
                    <a:pt x="440" y="174"/>
                    <a:pt x="436" y="175"/>
                  </a:cubicBezTo>
                  <a:cubicBezTo>
                    <a:pt x="437" y="171"/>
                    <a:pt x="441" y="170"/>
                    <a:pt x="445" y="169"/>
                  </a:cubicBezTo>
                  <a:cubicBezTo>
                    <a:pt x="448" y="167"/>
                    <a:pt x="448" y="162"/>
                    <a:pt x="451" y="160"/>
                  </a:cubicBezTo>
                  <a:cubicBezTo>
                    <a:pt x="459" y="159"/>
                    <a:pt x="463" y="162"/>
                    <a:pt x="468" y="163"/>
                  </a:cubicBezTo>
                  <a:cubicBezTo>
                    <a:pt x="470" y="163"/>
                    <a:pt x="469" y="160"/>
                    <a:pt x="472" y="160"/>
                  </a:cubicBezTo>
                  <a:cubicBezTo>
                    <a:pt x="472" y="157"/>
                    <a:pt x="470" y="155"/>
                    <a:pt x="468" y="154"/>
                  </a:cubicBezTo>
                  <a:cubicBezTo>
                    <a:pt x="471" y="147"/>
                    <a:pt x="471" y="140"/>
                    <a:pt x="470" y="134"/>
                  </a:cubicBezTo>
                  <a:cubicBezTo>
                    <a:pt x="476" y="134"/>
                    <a:pt x="481" y="133"/>
                    <a:pt x="485" y="136"/>
                  </a:cubicBezTo>
                  <a:cubicBezTo>
                    <a:pt x="486" y="136"/>
                    <a:pt x="491" y="136"/>
                    <a:pt x="490" y="141"/>
                  </a:cubicBezTo>
                  <a:cubicBezTo>
                    <a:pt x="486" y="141"/>
                    <a:pt x="483" y="141"/>
                    <a:pt x="479" y="141"/>
                  </a:cubicBezTo>
                  <a:cubicBezTo>
                    <a:pt x="479" y="143"/>
                    <a:pt x="479" y="145"/>
                    <a:pt x="479" y="147"/>
                  </a:cubicBezTo>
                  <a:cubicBezTo>
                    <a:pt x="483" y="152"/>
                    <a:pt x="485" y="146"/>
                    <a:pt x="488" y="149"/>
                  </a:cubicBezTo>
                  <a:cubicBezTo>
                    <a:pt x="490" y="150"/>
                    <a:pt x="483" y="151"/>
                    <a:pt x="483" y="150"/>
                  </a:cubicBezTo>
                  <a:cubicBezTo>
                    <a:pt x="481" y="154"/>
                    <a:pt x="488" y="150"/>
                    <a:pt x="490" y="154"/>
                  </a:cubicBezTo>
                  <a:cubicBezTo>
                    <a:pt x="493" y="152"/>
                    <a:pt x="497" y="150"/>
                    <a:pt x="500" y="147"/>
                  </a:cubicBezTo>
                  <a:cubicBezTo>
                    <a:pt x="500" y="146"/>
                    <a:pt x="502" y="145"/>
                    <a:pt x="501" y="143"/>
                  </a:cubicBezTo>
                  <a:cubicBezTo>
                    <a:pt x="510" y="145"/>
                    <a:pt x="509" y="138"/>
                    <a:pt x="516" y="139"/>
                  </a:cubicBezTo>
                  <a:cubicBezTo>
                    <a:pt x="519" y="138"/>
                    <a:pt x="520" y="137"/>
                    <a:pt x="520" y="134"/>
                  </a:cubicBezTo>
                  <a:cubicBezTo>
                    <a:pt x="523" y="134"/>
                    <a:pt x="525" y="132"/>
                    <a:pt x="526" y="130"/>
                  </a:cubicBezTo>
                  <a:cubicBezTo>
                    <a:pt x="533" y="136"/>
                    <a:pt x="539" y="127"/>
                    <a:pt x="546" y="126"/>
                  </a:cubicBezTo>
                  <a:cubicBezTo>
                    <a:pt x="546" y="129"/>
                    <a:pt x="546" y="131"/>
                    <a:pt x="546" y="134"/>
                  </a:cubicBezTo>
                  <a:cubicBezTo>
                    <a:pt x="553" y="134"/>
                    <a:pt x="559" y="134"/>
                    <a:pt x="563" y="132"/>
                  </a:cubicBezTo>
                  <a:cubicBezTo>
                    <a:pt x="564" y="132"/>
                    <a:pt x="566" y="132"/>
                    <a:pt x="567" y="132"/>
                  </a:cubicBezTo>
                  <a:cubicBezTo>
                    <a:pt x="567" y="132"/>
                    <a:pt x="566" y="130"/>
                    <a:pt x="567" y="130"/>
                  </a:cubicBezTo>
                  <a:cubicBezTo>
                    <a:pt x="570" y="129"/>
                    <a:pt x="576" y="130"/>
                    <a:pt x="576" y="124"/>
                  </a:cubicBezTo>
                  <a:cubicBezTo>
                    <a:pt x="581" y="127"/>
                    <a:pt x="588" y="127"/>
                    <a:pt x="591" y="132"/>
                  </a:cubicBezTo>
                  <a:cubicBezTo>
                    <a:pt x="594" y="131"/>
                    <a:pt x="595" y="129"/>
                    <a:pt x="596" y="126"/>
                  </a:cubicBezTo>
                  <a:cubicBezTo>
                    <a:pt x="597" y="124"/>
                    <a:pt x="588" y="122"/>
                    <a:pt x="595" y="121"/>
                  </a:cubicBezTo>
                  <a:cubicBezTo>
                    <a:pt x="592" y="116"/>
                    <a:pt x="583" y="118"/>
                    <a:pt x="585" y="108"/>
                  </a:cubicBezTo>
                  <a:cubicBezTo>
                    <a:pt x="588" y="109"/>
                    <a:pt x="589" y="112"/>
                    <a:pt x="595" y="113"/>
                  </a:cubicBezTo>
                  <a:cubicBezTo>
                    <a:pt x="597" y="114"/>
                    <a:pt x="600" y="118"/>
                    <a:pt x="606" y="117"/>
                  </a:cubicBezTo>
                  <a:cubicBezTo>
                    <a:pt x="607" y="117"/>
                    <a:pt x="608" y="115"/>
                    <a:pt x="608" y="115"/>
                  </a:cubicBezTo>
                  <a:cubicBezTo>
                    <a:pt x="609" y="115"/>
                    <a:pt x="611" y="118"/>
                    <a:pt x="611" y="115"/>
                  </a:cubicBezTo>
                  <a:cubicBezTo>
                    <a:pt x="614" y="115"/>
                    <a:pt x="614" y="118"/>
                    <a:pt x="615" y="119"/>
                  </a:cubicBezTo>
                  <a:cubicBezTo>
                    <a:pt x="618" y="120"/>
                    <a:pt x="621" y="118"/>
                    <a:pt x="621" y="122"/>
                  </a:cubicBezTo>
                  <a:cubicBezTo>
                    <a:pt x="627" y="120"/>
                    <a:pt x="629" y="124"/>
                    <a:pt x="636" y="121"/>
                  </a:cubicBezTo>
                  <a:cubicBezTo>
                    <a:pt x="633" y="127"/>
                    <a:pt x="642" y="122"/>
                    <a:pt x="639" y="128"/>
                  </a:cubicBezTo>
                  <a:cubicBezTo>
                    <a:pt x="643" y="128"/>
                    <a:pt x="644" y="129"/>
                    <a:pt x="645" y="132"/>
                  </a:cubicBezTo>
                  <a:cubicBezTo>
                    <a:pt x="651" y="131"/>
                    <a:pt x="652" y="135"/>
                    <a:pt x="658" y="134"/>
                  </a:cubicBezTo>
                  <a:cubicBezTo>
                    <a:pt x="661" y="122"/>
                    <a:pt x="647" y="128"/>
                    <a:pt x="651" y="117"/>
                  </a:cubicBezTo>
                  <a:cubicBezTo>
                    <a:pt x="650" y="114"/>
                    <a:pt x="648" y="118"/>
                    <a:pt x="645" y="117"/>
                  </a:cubicBezTo>
                  <a:cubicBezTo>
                    <a:pt x="645" y="113"/>
                    <a:pt x="648" y="111"/>
                    <a:pt x="647" y="106"/>
                  </a:cubicBezTo>
                  <a:cubicBezTo>
                    <a:pt x="647" y="103"/>
                    <a:pt x="644" y="105"/>
                    <a:pt x="643" y="104"/>
                  </a:cubicBezTo>
                  <a:cubicBezTo>
                    <a:pt x="643" y="103"/>
                    <a:pt x="647" y="100"/>
                    <a:pt x="643" y="100"/>
                  </a:cubicBezTo>
                  <a:cubicBezTo>
                    <a:pt x="643" y="96"/>
                    <a:pt x="648" y="98"/>
                    <a:pt x="647" y="93"/>
                  </a:cubicBezTo>
                  <a:cubicBezTo>
                    <a:pt x="651" y="93"/>
                    <a:pt x="649" y="88"/>
                    <a:pt x="654" y="89"/>
                  </a:cubicBezTo>
                  <a:cubicBezTo>
                    <a:pt x="654" y="85"/>
                    <a:pt x="656" y="83"/>
                    <a:pt x="660" y="83"/>
                  </a:cubicBezTo>
                  <a:cubicBezTo>
                    <a:pt x="658" y="75"/>
                    <a:pt x="666" y="77"/>
                    <a:pt x="665" y="70"/>
                  </a:cubicBezTo>
                  <a:cubicBezTo>
                    <a:pt x="674" y="69"/>
                    <a:pt x="678" y="73"/>
                    <a:pt x="684" y="74"/>
                  </a:cubicBezTo>
                  <a:cubicBezTo>
                    <a:pt x="684" y="77"/>
                    <a:pt x="684" y="79"/>
                    <a:pt x="686" y="80"/>
                  </a:cubicBezTo>
                  <a:cubicBezTo>
                    <a:pt x="686" y="82"/>
                    <a:pt x="682" y="81"/>
                    <a:pt x="680" y="81"/>
                  </a:cubicBezTo>
                  <a:cubicBezTo>
                    <a:pt x="680" y="89"/>
                    <a:pt x="684" y="92"/>
                    <a:pt x="680" y="98"/>
                  </a:cubicBezTo>
                  <a:cubicBezTo>
                    <a:pt x="682" y="99"/>
                    <a:pt x="683" y="101"/>
                    <a:pt x="684" y="102"/>
                  </a:cubicBezTo>
                  <a:cubicBezTo>
                    <a:pt x="685" y="103"/>
                    <a:pt x="686" y="104"/>
                    <a:pt x="688" y="104"/>
                  </a:cubicBezTo>
                  <a:cubicBezTo>
                    <a:pt x="685" y="108"/>
                    <a:pt x="687" y="118"/>
                    <a:pt x="684" y="122"/>
                  </a:cubicBezTo>
                  <a:cubicBezTo>
                    <a:pt x="682" y="128"/>
                    <a:pt x="689" y="126"/>
                    <a:pt x="690" y="130"/>
                  </a:cubicBezTo>
                  <a:cubicBezTo>
                    <a:pt x="688" y="145"/>
                    <a:pt x="682" y="154"/>
                    <a:pt x="669" y="158"/>
                  </a:cubicBezTo>
                  <a:cubicBezTo>
                    <a:pt x="670" y="162"/>
                    <a:pt x="677" y="158"/>
                    <a:pt x="678" y="162"/>
                  </a:cubicBezTo>
                  <a:cubicBezTo>
                    <a:pt x="683" y="161"/>
                    <a:pt x="682" y="155"/>
                    <a:pt x="688" y="156"/>
                  </a:cubicBezTo>
                  <a:cubicBezTo>
                    <a:pt x="687" y="158"/>
                    <a:pt x="686" y="159"/>
                    <a:pt x="686" y="162"/>
                  </a:cubicBezTo>
                  <a:cubicBezTo>
                    <a:pt x="688" y="161"/>
                    <a:pt x="687" y="158"/>
                    <a:pt x="690" y="158"/>
                  </a:cubicBezTo>
                  <a:cubicBezTo>
                    <a:pt x="692" y="158"/>
                    <a:pt x="691" y="155"/>
                    <a:pt x="692" y="154"/>
                  </a:cubicBezTo>
                  <a:cubicBezTo>
                    <a:pt x="692" y="154"/>
                    <a:pt x="695" y="155"/>
                    <a:pt x="695" y="154"/>
                  </a:cubicBezTo>
                  <a:cubicBezTo>
                    <a:pt x="696" y="153"/>
                    <a:pt x="695" y="150"/>
                    <a:pt x="695" y="149"/>
                  </a:cubicBezTo>
                  <a:cubicBezTo>
                    <a:pt x="697" y="149"/>
                    <a:pt x="699" y="149"/>
                    <a:pt x="701" y="149"/>
                  </a:cubicBezTo>
                  <a:cubicBezTo>
                    <a:pt x="699" y="143"/>
                    <a:pt x="707" y="137"/>
                    <a:pt x="701" y="134"/>
                  </a:cubicBezTo>
                  <a:cubicBezTo>
                    <a:pt x="701" y="132"/>
                    <a:pt x="705" y="132"/>
                    <a:pt x="705" y="130"/>
                  </a:cubicBezTo>
                  <a:cubicBezTo>
                    <a:pt x="705" y="128"/>
                    <a:pt x="702" y="128"/>
                    <a:pt x="701" y="128"/>
                  </a:cubicBezTo>
                  <a:cubicBezTo>
                    <a:pt x="701" y="124"/>
                    <a:pt x="707" y="127"/>
                    <a:pt x="710" y="126"/>
                  </a:cubicBezTo>
                  <a:cubicBezTo>
                    <a:pt x="708" y="124"/>
                    <a:pt x="710" y="119"/>
                    <a:pt x="705" y="121"/>
                  </a:cubicBezTo>
                  <a:cubicBezTo>
                    <a:pt x="700" y="123"/>
                    <a:pt x="698" y="116"/>
                    <a:pt x="697" y="121"/>
                  </a:cubicBezTo>
                  <a:cubicBezTo>
                    <a:pt x="694" y="117"/>
                    <a:pt x="694" y="113"/>
                    <a:pt x="695" y="109"/>
                  </a:cubicBezTo>
                  <a:cubicBezTo>
                    <a:pt x="695" y="109"/>
                    <a:pt x="699" y="110"/>
                    <a:pt x="699" y="109"/>
                  </a:cubicBezTo>
                  <a:cubicBezTo>
                    <a:pt x="701" y="108"/>
                    <a:pt x="698" y="102"/>
                    <a:pt x="699" y="100"/>
                  </a:cubicBezTo>
                  <a:cubicBezTo>
                    <a:pt x="699" y="97"/>
                    <a:pt x="697" y="100"/>
                    <a:pt x="697" y="100"/>
                  </a:cubicBezTo>
                  <a:cubicBezTo>
                    <a:pt x="693" y="97"/>
                    <a:pt x="696" y="93"/>
                    <a:pt x="693" y="89"/>
                  </a:cubicBezTo>
                  <a:cubicBezTo>
                    <a:pt x="701" y="91"/>
                    <a:pt x="698" y="84"/>
                    <a:pt x="703" y="83"/>
                  </a:cubicBezTo>
                  <a:cubicBezTo>
                    <a:pt x="703" y="80"/>
                    <a:pt x="703" y="77"/>
                    <a:pt x="703" y="74"/>
                  </a:cubicBezTo>
                  <a:cubicBezTo>
                    <a:pt x="709" y="72"/>
                    <a:pt x="706" y="80"/>
                    <a:pt x="706" y="83"/>
                  </a:cubicBezTo>
                  <a:cubicBezTo>
                    <a:pt x="707" y="86"/>
                    <a:pt x="710" y="82"/>
                    <a:pt x="710" y="85"/>
                  </a:cubicBezTo>
                  <a:cubicBezTo>
                    <a:pt x="710" y="86"/>
                    <a:pt x="708" y="88"/>
                    <a:pt x="708" y="87"/>
                  </a:cubicBezTo>
                  <a:cubicBezTo>
                    <a:pt x="710" y="92"/>
                    <a:pt x="714" y="93"/>
                    <a:pt x="719" y="96"/>
                  </a:cubicBezTo>
                  <a:cubicBezTo>
                    <a:pt x="723" y="97"/>
                    <a:pt x="719" y="91"/>
                    <a:pt x="718" y="91"/>
                  </a:cubicBezTo>
                  <a:cubicBezTo>
                    <a:pt x="720" y="88"/>
                    <a:pt x="726" y="88"/>
                    <a:pt x="731" y="87"/>
                  </a:cubicBezTo>
                  <a:cubicBezTo>
                    <a:pt x="730" y="85"/>
                    <a:pt x="727" y="85"/>
                    <a:pt x="725" y="85"/>
                  </a:cubicBezTo>
                  <a:cubicBezTo>
                    <a:pt x="727" y="80"/>
                    <a:pt x="722" y="80"/>
                    <a:pt x="723" y="76"/>
                  </a:cubicBezTo>
                  <a:cubicBezTo>
                    <a:pt x="725" y="80"/>
                    <a:pt x="736" y="74"/>
                    <a:pt x="734" y="81"/>
                  </a:cubicBezTo>
                  <a:cubicBezTo>
                    <a:pt x="736" y="83"/>
                    <a:pt x="738" y="80"/>
                    <a:pt x="738" y="80"/>
                  </a:cubicBezTo>
                  <a:cubicBezTo>
                    <a:pt x="741" y="80"/>
                    <a:pt x="739" y="82"/>
                    <a:pt x="740" y="83"/>
                  </a:cubicBezTo>
                  <a:cubicBezTo>
                    <a:pt x="741" y="84"/>
                    <a:pt x="743" y="83"/>
                    <a:pt x="744" y="83"/>
                  </a:cubicBezTo>
                  <a:cubicBezTo>
                    <a:pt x="747" y="87"/>
                    <a:pt x="754" y="83"/>
                    <a:pt x="749" y="89"/>
                  </a:cubicBezTo>
                  <a:cubicBezTo>
                    <a:pt x="752" y="89"/>
                    <a:pt x="756" y="89"/>
                    <a:pt x="759" y="89"/>
                  </a:cubicBezTo>
                  <a:cubicBezTo>
                    <a:pt x="759" y="87"/>
                    <a:pt x="751" y="85"/>
                    <a:pt x="757" y="83"/>
                  </a:cubicBezTo>
                  <a:cubicBezTo>
                    <a:pt x="755" y="82"/>
                    <a:pt x="753" y="81"/>
                    <a:pt x="751" y="80"/>
                  </a:cubicBezTo>
                  <a:cubicBezTo>
                    <a:pt x="750" y="70"/>
                    <a:pt x="751" y="70"/>
                    <a:pt x="751" y="59"/>
                  </a:cubicBezTo>
                  <a:cubicBezTo>
                    <a:pt x="761" y="58"/>
                    <a:pt x="775" y="61"/>
                    <a:pt x="783" y="59"/>
                  </a:cubicBezTo>
                  <a:cubicBezTo>
                    <a:pt x="786" y="58"/>
                    <a:pt x="784" y="53"/>
                    <a:pt x="788" y="57"/>
                  </a:cubicBezTo>
                  <a:cubicBezTo>
                    <a:pt x="794" y="53"/>
                    <a:pt x="790" y="50"/>
                    <a:pt x="792" y="44"/>
                  </a:cubicBezTo>
                  <a:cubicBezTo>
                    <a:pt x="797" y="45"/>
                    <a:pt x="799" y="44"/>
                    <a:pt x="801" y="42"/>
                  </a:cubicBezTo>
                  <a:cubicBezTo>
                    <a:pt x="804" y="38"/>
                    <a:pt x="809" y="37"/>
                    <a:pt x="813" y="33"/>
                  </a:cubicBezTo>
                  <a:cubicBezTo>
                    <a:pt x="832" y="30"/>
                    <a:pt x="851" y="28"/>
                    <a:pt x="867" y="22"/>
                  </a:cubicBezTo>
                  <a:cubicBezTo>
                    <a:pt x="870" y="19"/>
                    <a:pt x="870" y="26"/>
                    <a:pt x="870" y="26"/>
                  </a:cubicBezTo>
                  <a:cubicBezTo>
                    <a:pt x="871" y="25"/>
                    <a:pt x="874" y="21"/>
                    <a:pt x="872" y="20"/>
                  </a:cubicBezTo>
                  <a:cubicBezTo>
                    <a:pt x="875" y="21"/>
                    <a:pt x="872" y="23"/>
                    <a:pt x="874" y="26"/>
                  </a:cubicBezTo>
                  <a:cubicBezTo>
                    <a:pt x="875" y="26"/>
                    <a:pt x="879" y="25"/>
                    <a:pt x="878" y="27"/>
                  </a:cubicBezTo>
                  <a:cubicBezTo>
                    <a:pt x="881" y="26"/>
                    <a:pt x="876" y="25"/>
                    <a:pt x="880" y="24"/>
                  </a:cubicBezTo>
                  <a:cubicBezTo>
                    <a:pt x="883" y="23"/>
                    <a:pt x="889" y="24"/>
                    <a:pt x="889" y="18"/>
                  </a:cubicBezTo>
                  <a:cubicBezTo>
                    <a:pt x="893" y="19"/>
                    <a:pt x="895" y="18"/>
                    <a:pt x="895" y="14"/>
                  </a:cubicBezTo>
                  <a:cubicBezTo>
                    <a:pt x="897" y="15"/>
                    <a:pt x="898" y="18"/>
                    <a:pt x="900" y="18"/>
                  </a:cubicBezTo>
                  <a:cubicBezTo>
                    <a:pt x="905" y="18"/>
                    <a:pt x="904" y="12"/>
                    <a:pt x="904" y="7"/>
                  </a:cubicBezTo>
                  <a:cubicBezTo>
                    <a:pt x="913" y="4"/>
                    <a:pt x="922" y="0"/>
                    <a:pt x="936" y="1"/>
                  </a:cubicBezTo>
                  <a:cubicBezTo>
                    <a:pt x="934" y="3"/>
                    <a:pt x="934" y="6"/>
                    <a:pt x="934" y="9"/>
                  </a:cubicBezTo>
                  <a:cubicBezTo>
                    <a:pt x="937" y="13"/>
                    <a:pt x="945" y="13"/>
                    <a:pt x="949" y="9"/>
                  </a:cubicBezTo>
                  <a:cubicBezTo>
                    <a:pt x="951" y="9"/>
                    <a:pt x="950" y="11"/>
                    <a:pt x="949" y="11"/>
                  </a:cubicBezTo>
                  <a:close/>
                  <a:moveTo>
                    <a:pt x="1396" y="238"/>
                  </a:moveTo>
                  <a:cubicBezTo>
                    <a:pt x="1396" y="236"/>
                    <a:pt x="1393" y="236"/>
                    <a:pt x="1392" y="234"/>
                  </a:cubicBezTo>
                  <a:cubicBezTo>
                    <a:pt x="1386" y="233"/>
                    <a:pt x="1386" y="238"/>
                    <a:pt x="1392" y="236"/>
                  </a:cubicBezTo>
                  <a:cubicBezTo>
                    <a:pt x="1393" y="238"/>
                    <a:pt x="1394" y="238"/>
                    <a:pt x="1396" y="238"/>
                  </a:cubicBezTo>
                  <a:close/>
                  <a:moveTo>
                    <a:pt x="403" y="378"/>
                  </a:moveTo>
                  <a:cubicBezTo>
                    <a:pt x="401" y="384"/>
                    <a:pt x="409" y="380"/>
                    <a:pt x="406" y="387"/>
                  </a:cubicBezTo>
                  <a:cubicBezTo>
                    <a:pt x="410" y="388"/>
                    <a:pt x="411" y="384"/>
                    <a:pt x="412" y="387"/>
                  </a:cubicBezTo>
                  <a:cubicBezTo>
                    <a:pt x="412" y="389"/>
                    <a:pt x="411" y="389"/>
                    <a:pt x="410" y="389"/>
                  </a:cubicBezTo>
                  <a:cubicBezTo>
                    <a:pt x="407" y="390"/>
                    <a:pt x="399" y="393"/>
                    <a:pt x="397" y="393"/>
                  </a:cubicBezTo>
                  <a:cubicBezTo>
                    <a:pt x="392" y="392"/>
                    <a:pt x="391" y="388"/>
                    <a:pt x="388" y="385"/>
                  </a:cubicBezTo>
                  <a:cubicBezTo>
                    <a:pt x="388" y="382"/>
                    <a:pt x="393" y="384"/>
                    <a:pt x="393" y="382"/>
                  </a:cubicBezTo>
                  <a:cubicBezTo>
                    <a:pt x="389" y="378"/>
                    <a:pt x="388" y="377"/>
                    <a:pt x="382" y="380"/>
                  </a:cubicBezTo>
                  <a:cubicBezTo>
                    <a:pt x="380" y="376"/>
                    <a:pt x="379" y="373"/>
                    <a:pt x="373" y="374"/>
                  </a:cubicBezTo>
                  <a:cubicBezTo>
                    <a:pt x="370" y="374"/>
                    <a:pt x="372" y="377"/>
                    <a:pt x="371" y="378"/>
                  </a:cubicBezTo>
                  <a:cubicBezTo>
                    <a:pt x="370" y="379"/>
                    <a:pt x="367" y="379"/>
                    <a:pt x="365" y="380"/>
                  </a:cubicBezTo>
                  <a:cubicBezTo>
                    <a:pt x="363" y="381"/>
                    <a:pt x="362" y="387"/>
                    <a:pt x="358" y="385"/>
                  </a:cubicBezTo>
                  <a:cubicBezTo>
                    <a:pt x="360" y="392"/>
                    <a:pt x="354" y="394"/>
                    <a:pt x="354" y="395"/>
                  </a:cubicBezTo>
                  <a:cubicBezTo>
                    <a:pt x="353" y="399"/>
                    <a:pt x="354" y="403"/>
                    <a:pt x="352" y="408"/>
                  </a:cubicBezTo>
                  <a:cubicBezTo>
                    <a:pt x="350" y="408"/>
                    <a:pt x="350" y="406"/>
                    <a:pt x="349" y="406"/>
                  </a:cubicBezTo>
                  <a:cubicBezTo>
                    <a:pt x="347" y="412"/>
                    <a:pt x="353" y="415"/>
                    <a:pt x="349" y="419"/>
                  </a:cubicBezTo>
                  <a:cubicBezTo>
                    <a:pt x="352" y="417"/>
                    <a:pt x="351" y="422"/>
                    <a:pt x="352" y="423"/>
                  </a:cubicBezTo>
                  <a:cubicBezTo>
                    <a:pt x="353" y="423"/>
                    <a:pt x="355" y="422"/>
                    <a:pt x="356" y="423"/>
                  </a:cubicBezTo>
                  <a:cubicBezTo>
                    <a:pt x="360" y="424"/>
                    <a:pt x="361" y="427"/>
                    <a:pt x="363" y="424"/>
                  </a:cubicBezTo>
                  <a:cubicBezTo>
                    <a:pt x="364" y="424"/>
                    <a:pt x="367" y="425"/>
                    <a:pt x="367" y="424"/>
                  </a:cubicBezTo>
                  <a:cubicBezTo>
                    <a:pt x="374" y="424"/>
                    <a:pt x="372" y="423"/>
                    <a:pt x="375" y="421"/>
                  </a:cubicBezTo>
                  <a:cubicBezTo>
                    <a:pt x="378" y="420"/>
                    <a:pt x="379" y="423"/>
                    <a:pt x="382" y="423"/>
                  </a:cubicBezTo>
                  <a:cubicBezTo>
                    <a:pt x="382" y="421"/>
                    <a:pt x="382" y="419"/>
                    <a:pt x="384" y="419"/>
                  </a:cubicBezTo>
                  <a:cubicBezTo>
                    <a:pt x="388" y="418"/>
                    <a:pt x="397" y="418"/>
                    <a:pt x="401" y="419"/>
                  </a:cubicBezTo>
                  <a:cubicBezTo>
                    <a:pt x="404" y="420"/>
                    <a:pt x="405" y="422"/>
                    <a:pt x="408" y="423"/>
                  </a:cubicBezTo>
                  <a:cubicBezTo>
                    <a:pt x="410" y="423"/>
                    <a:pt x="410" y="421"/>
                    <a:pt x="412" y="421"/>
                  </a:cubicBezTo>
                  <a:cubicBezTo>
                    <a:pt x="411" y="421"/>
                    <a:pt x="413" y="422"/>
                    <a:pt x="414" y="423"/>
                  </a:cubicBezTo>
                  <a:cubicBezTo>
                    <a:pt x="419" y="424"/>
                    <a:pt x="419" y="424"/>
                    <a:pt x="423" y="424"/>
                  </a:cubicBezTo>
                  <a:cubicBezTo>
                    <a:pt x="431" y="425"/>
                    <a:pt x="441" y="423"/>
                    <a:pt x="449" y="424"/>
                  </a:cubicBezTo>
                  <a:cubicBezTo>
                    <a:pt x="449" y="420"/>
                    <a:pt x="449" y="417"/>
                    <a:pt x="451" y="415"/>
                  </a:cubicBezTo>
                  <a:cubicBezTo>
                    <a:pt x="445" y="407"/>
                    <a:pt x="439" y="398"/>
                    <a:pt x="427" y="396"/>
                  </a:cubicBezTo>
                  <a:cubicBezTo>
                    <a:pt x="427" y="393"/>
                    <a:pt x="424" y="393"/>
                    <a:pt x="423" y="391"/>
                  </a:cubicBezTo>
                  <a:cubicBezTo>
                    <a:pt x="423" y="388"/>
                    <a:pt x="422" y="387"/>
                    <a:pt x="421" y="385"/>
                  </a:cubicBezTo>
                  <a:cubicBezTo>
                    <a:pt x="422" y="380"/>
                    <a:pt x="428" y="379"/>
                    <a:pt x="427" y="372"/>
                  </a:cubicBezTo>
                  <a:cubicBezTo>
                    <a:pt x="416" y="371"/>
                    <a:pt x="411" y="376"/>
                    <a:pt x="403" y="378"/>
                  </a:cubicBezTo>
                  <a:close/>
                  <a:moveTo>
                    <a:pt x="531" y="464"/>
                  </a:moveTo>
                  <a:cubicBezTo>
                    <a:pt x="529" y="464"/>
                    <a:pt x="526" y="464"/>
                    <a:pt x="529" y="465"/>
                  </a:cubicBezTo>
                  <a:cubicBezTo>
                    <a:pt x="532" y="463"/>
                    <a:pt x="539" y="463"/>
                    <a:pt x="542" y="462"/>
                  </a:cubicBezTo>
                  <a:cubicBezTo>
                    <a:pt x="543" y="462"/>
                    <a:pt x="542" y="458"/>
                    <a:pt x="542" y="458"/>
                  </a:cubicBezTo>
                  <a:cubicBezTo>
                    <a:pt x="543" y="457"/>
                    <a:pt x="545" y="460"/>
                    <a:pt x="546" y="460"/>
                  </a:cubicBezTo>
                  <a:cubicBezTo>
                    <a:pt x="546" y="456"/>
                    <a:pt x="546" y="451"/>
                    <a:pt x="546" y="447"/>
                  </a:cubicBezTo>
                  <a:cubicBezTo>
                    <a:pt x="544" y="444"/>
                    <a:pt x="542" y="443"/>
                    <a:pt x="541" y="441"/>
                  </a:cubicBezTo>
                  <a:cubicBezTo>
                    <a:pt x="540" y="440"/>
                    <a:pt x="541" y="438"/>
                    <a:pt x="541" y="438"/>
                  </a:cubicBezTo>
                  <a:cubicBezTo>
                    <a:pt x="540" y="435"/>
                    <a:pt x="534" y="433"/>
                    <a:pt x="539" y="432"/>
                  </a:cubicBezTo>
                  <a:cubicBezTo>
                    <a:pt x="542" y="432"/>
                    <a:pt x="546" y="432"/>
                    <a:pt x="550" y="432"/>
                  </a:cubicBezTo>
                  <a:cubicBezTo>
                    <a:pt x="551" y="425"/>
                    <a:pt x="546" y="425"/>
                    <a:pt x="546" y="423"/>
                  </a:cubicBezTo>
                  <a:cubicBezTo>
                    <a:pt x="546" y="419"/>
                    <a:pt x="542" y="419"/>
                    <a:pt x="541" y="417"/>
                  </a:cubicBezTo>
                  <a:cubicBezTo>
                    <a:pt x="541" y="417"/>
                    <a:pt x="544" y="415"/>
                    <a:pt x="542" y="413"/>
                  </a:cubicBezTo>
                  <a:cubicBezTo>
                    <a:pt x="537" y="415"/>
                    <a:pt x="536" y="411"/>
                    <a:pt x="531" y="411"/>
                  </a:cubicBezTo>
                  <a:cubicBezTo>
                    <a:pt x="533" y="401"/>
                    <a:pt x="520" y="404"/>
                    <a:pt x="520" y="395"/>
                  </a:cubicBezTo>
                  <a:cubicBezTo>
                    <a:pt x="525" y="391"/>
                    <a:pt x="528" y="385"/>
                    <a:pt x="539" y="387"/>
                  </a:cubicBezTo>
                  <a:cubicBezTo>
                    <a:pt x="539" y="386"/>
                    <a:pt x="539" y="384"/>
                    <a:pt x="541" y="383"/>
                  </a:cubicBezTo>
                  <a:cubicBezTo>
                    <a:pt x="541" y="378"/>
                    <a:pt x="535" y="379"/>
                    <a:pt x="535" y="374"/>
                  </a:cubicBezTo>
                  <a:cubicBezTo>
                    <a:pt x="526" y="373"/>
                    <a:pt x="522" y="377"/>
                    <a:pt x="516" y="374"/>
                  </a:cubicBezTo>
                  <a:cubicBezTo>
                    <a:pt x="516" y="377"/>
                    <a:pt x="516" y="378"/>
                    <a:pt x="514" y="376"/>
                  </a:cubicBezTo>
                  <a:cubicBezTo>
                    <a:pt x="513" y="375"/>
                    <a:pt x="512" y="378"/>
                    <a:pt x="513" y="378"/>
                  </a:cubicBezTo>
                  <a:cubicBezTo>
                    <a:pt x="508" y="380"/>
                    <a:pt x="502" y="383"/>
                    <a:pt x="500" y="383"/>
                  </a:cubicBezTo>
                  <a:cubicBezTo>
                    <a:pt x="494" y="385"/>
                    <a:pt x="496" y="386"/>
                    <a:pt x="494" y="389"/>
                  </a:cubicBezTo>
                  <a:cubicBezTo>
                    <a:pt x="493" y="390"/>
                    <a:pt x="491" y="388"/>
                    <a:pt x="490" y="389"/>
                  </a:cubicBezTo>
                  <a:cubicBezTo>
                    <a:pt x="489" y="390"/>
                    <a:pt x="491" y="394"/>
                    <a:pt x="490" y="395"/>
                  </a:cubicBezTo>
                  <a:cubicBezTo>
                    <a:pt x="491" y="399"/>
                    <a:pt x="495" y="392"/>
                    <a:pt x="496" y="398"/>
                  </a:cubicBezTo>
                  <a:cubicBezTo>
                    <a:pt x="496" y="400"/>
                    <a:pt x="497" y="401"/>
                    <a:pt x="498" y="402"/>
                  </a:cubicBezTo>
                  <a:cubicBezTo>
                    <a:pt x="496" y="408"/>
                    <a:pt x="499" y="412"/>
                    <a:pt x="500" y="413"/>
                  </a:cubicBezTo>
                  <a:cubicBezTo>
                    <a:pt x="500" y="416"/>
                    <a:pt x="500" y="416"/>
                    <a:pt x="501" y="417"/>
                  </a:cubicBezTo>
                  <a:cubicBezTo>
                    <a:pt x="502" y="417"/>
                    <a:pt x="503" y="423"/>
                    <a:pt x="503" y="423"/>
                  </a:cubicBezTo>
                  <a:cubicBezTo>
                    <a:pt x="505" y="428"/>
                    <a:pt x="505" y="427"/>
                    <a:pt x="507" y="430"/>
                  </a:cubicBezTo>
                  <a:cubicBezTo>
                    <a:pt x="508" y="432"/>
                    <a:pt x="506" y="434"/>
                    <a:pt x="507" y="436"/>
                  </a:cubicBezTo>
                  <a:cubicBezTo>
                    <a:pt x="508" y="437"/>
                    <a:pt x="512" y="438"/>
                    <a:pt x="511" y="441"/>
                  </a:cubicBezTo>
                  <a:cubicBezTo>
                    <a:pt x="504" y="439"/>
                    <a:pt x="509" y="449"/>
                    <a:pt x="505" y="451"/>
                  </a:cubicBezTo>
                  <a:cubicBezTo>
                    <a:pt x="513" y="452"/>
                    <a:pt x="513" y="463"/>
                    <a:pt x="522" y="458"/>
                  </a:cubicBezTo>
                  <a:cubicBezTo>
                    <a:pt x="515" y="465"/>
                    <a:pt x="531" y="459"/>
                    <a:pt x="531" y="464"/>
                  </a:cubicBezTo>
                  <a:close/>
                  <a:moveTo>
                    <a:pt x="587" y="378"/>
                  </a:moveTo>
                  <a:cubicBezTo>
                    <a:pt x="586" y="379"/>
                    <a:pt x="587" y="382"/>
                    <a:pt x="585" y="383"/>
                  </a:cubicBezTo>
                  <a:cubicBezTo>
                    <a:pt x="584" y="385"/>
                    <a:pt x="580" y="385"/>
                    <a:pt x="580" y="387"/>
                  </a:cubicBezTo>
                  <a:cubicBezTo>
                    <a:pt x="581" y="389"/>
                    <a:pt x="585" y="392"/>
                    <a:pt x="585" y="395"/>
                  </a:cubicBezTo>
                  <a:cubicBezTo>
                    <a:pt x="585" y="395"/>
                    <a:pt x="582" y="395"/>
                    <a:pt x="583" y="396"/>
                  </a:cubicBezTo>
                  <a:cubicBezTo>
                    <a:pt x="585" y="398"/>
                    <a:pt x="589" y="397"/>
                    <a:pt x="591" y="400"/>
                  </a:cubicBezTo>
                  <a:cubicBezTo>
                    <a:pt x="591" y="398"/>
                    <a:pt x="593" y="397"/>
                    <a:pt x="595" y="396"/>
                  </a:cubicBezTo>
                  <a:cubicBezTo>
                    <a:pt x="596" y="391"/>
                    <a:pt x="592" y="391"/>
                    <a:pt x="591" y="387"/>
                  </a:cubicBezTo>
                  <a:cubicBezTo>
                    <a:pt x="594" y="386"/>
                    <a:pt x="597" y="384"/>
                    <a:pt x="596" y="380"/>
                  </a:cubicBezTo>
                  <a:cubicBezTo>
                    <a:pt x="593" y="380"/>
                    <a:pt x="592" y="378"/>
                    <a:pt x="595" y="376"/>
                  </a:cubicBezTo>
                  <a:cubicBezTo>
                    <a:pt x="592" y="377"/>
                    <a:pt x="589" y="376"/>
                    <a:pt x="587" y="378"/>
                  </a:cubicBezTo>
                  <a:close/>
                  <a:moveTo>
                    <a:pt x="343" y="428"/>
                  </a:moveTo>
                  <a:cubicBezTo>
                    <a:pt x="342" y="436"/>
                    <a:pt x="356" y="431"/>
                    <a:pt x="356" y="428"/>
                  </a:cubicBezTo>
                  <a:cubicBezTo>
                    <a:pt x="351" y="426"/>
                    <a:pt x="348" y="426"/>
                    <a:pt x="343" y="428"/>
                  </a:cubicBezTo>
                  <a:close/>
                  <a:moveTo>
                    <a:pt x="386" y="775"/>
                  </a:moveTo>
                  <a:cubicBezTo>
                    <a:pt x="388" y="768"/>
                    <a:pt x="399" y="768"/>
                    <a:pt x="397" y="756"/>
                  </a:cubicBezTo>
                  <a:cubicBezTo>
                    <a:pt x="392" y="761"/>
                    <a:pt x="382" y="752"/>
                    <a:pt x="377" y="758"/>
                  </a:cubicBezTo>
                  <a:cubicBezTo>
                    <a:pt x="385" y="759"/>
                    <a:pt x="375" y="760"/>
                    <a:pt x="375" y="762"/>
                  </a:cubicBezTo>
                  <a:cubicBezTo>
                    <a:pt x="375" y="760"/>
                    <a:pt x="377" y="766"/>
                    <a:pt x="377" y="767"/>
                  </a:cubicBezTo>
                  <a:cubicBezTo>
                    <a:pt x="377" y="770"/>
                    <a:pt x="377" y="773"/>
                    <a:pt x="375" y="773"/>
                  </a:cubicBezTo>
                  <a:cubicBezTo>
                    <a:pt x="375" y="772"/>
                    <a:pt x="373" y="771"/>
                    <a:pt x="373" y="773"/>
                  </a:cubicBezTo>
                  <a:cubicBezTo>
                    <a:pt x="375" y="776"/>
                    <a:pt x="381" y="775"/>
                    <a:pt x="386" y="77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2" name="Google Shape;422;p3"/>
            <p:cNvSpPr/>
            <p:nvPr/>
          </p:nvSpPr>
          <p:spPr>
            <a:xfrm>
              <a:off x="4137528" y="707649"/>
              <a:ext cx="47627" cy="25214"/>
            </a:xfrm>
            <a:custGeom>
              <a:rect b="b" l="l" r="r" t="t"/>
              <a:pathLst>
                <a:path extrusionOk="0" h="12" w="23">
                  <a:moveTo>
                    <a:pt x="16" y="0"/>
                  </a:moveTo>
                  <a:cubicBezTo>
                    <a:pt x="16" y="5"/>
                    <a:pt x="23" y="4"/>
                    <a:pt x="20" y="11"/>
                  </a:cubicBezTo>
                  <a:cubicBezTo>
                    <a:pt x="10" y="12"/>
                    <a:pt x="4" y="10"/>
                    <a:pt x="0" y="6"/>
                  </a:cubicBezTo>
                  <a:cubicBezTo>
                    <a:pt x="3" y="1"/>
                    <a:pt x="10" y="1"/>
                    <a:pt x="16"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3" name="Google Shape;423;p3"/>
            <p:cNvSpPr/>
            <p:nvPr/>
          </p:nvSpPr>
          <p:spPr>
            <a:xfrm>
              <a:off x="4234180" y="755276"/>
              <a:ext cx="466461" cy="326383"/>
            </a:xfrm>
            <a:custGeom>
              <a:rect b="b" l="l" r="r" t="t"/>
              <a:pathLst>
                <a:path extrusionOk="0" h="157" w="224">
                  <a:moveTo>
                    <a:pt x="9" y="11"/>
                  </a:moveTo>
                  <a:cubicBezTo>
                    <a:pt x="12" y="16"/>
                    <a:pt x="19" y="4"/>
                    <a:pt x="22" y="9"/>
                  </a:cubicBezTo>
                  <a:cubicBezTo>
                    <a:pt x="24" y="9"/>
                    <a:pt x="23" y="5"/>
                    <a:pt x="24" y="5"/>
                  </a:cubicBezTo>
                  <a:cubicBezTo>
                    <a:pt x="26" y="4"/>
                    <a:pt x="27" y="7"/>
                    <a:pt x="29" y="7"/>
                  </a:cubicBezTo>
                  <a:cubicBezTo>
                    <a:pt x="32" y="7"/>
                    <a:pt x="32" y="0"/>
                    <a:pt x="37" y="5"/>
                  </a:cubicBezTo>
                  <a:cubicBezTo>
                    <a:pt x="36" y="13"/>
                    <a:pt x="32" y="7"/>
                    <a:pt x="29" y="11"/>
                  </a:cubicBezTo>
                  <a:cubicBezTo>
                    <a:pt x="28" y="12"/>
                    <a:pt x="33" y="12"/>
                    <a:pt x="33" y="12"/>
                  </a:cubicBezTo>
                  <a:cubicBezTo>
                    <a:pt x="32" y="15"/>
                    <a:pt x="30" y="15"/>
                    <a:pt x="29" y="18"/>
                  </a:cubicBezTo>
                  <a:cubicBezTo>
                    <a:pt x="29" y="21"/>
                    <a:pt x="31" y="22"/>
                    <a:pt x="31" y="24"/>
                  </a:cubicBezTo>
                  <a:cubicBezTo>
                    <a:pt x="32" y="27"/>
                    <a:pt x="30" y="33"/>
                    <a:pt x="35" y="33"/>
                  </a:cubicBezTo>
                  <a:cubicBezTo>
                    <a:pt x="39" y="32"/>
                    <a:pt x="35" y="22"/>
                    <a:pt x="37" y="18"/>
                  </a:cubicBezTo>
                  <a:cubicBezTo>
                    <a:pt x="46" y="20"/>
                    <a:pt x="45" y="13"/>
                    <a:pt x="48" y="9"/>
                  </a:cubicBezTo>
                  <a:cubicBezTo>
                    <a:pt x="50" y="13"/>
                    <a:pt x="55" y="5"/>
                    <a:pt x="57" y="11"/>
                  </a:cubicBezTo>
                  <a:cubicBezTo>
                    <a:pt x="61" y="11"/>
                    <a:pt x="59" y="5"/>
                    <a:pt x="65" y="7"/>
                  </a:cubicBezTo>
                  <a:cubicBezTo>
                    <a:pt x="64" y="14"/>
                    <a:pt x="69" y="15"/>
                    <a:pt x="74" y="16"/>
                  </a:cubicBezTo>
                  <a:cubicBezTo>
                    <a:pt x="72" y="22"/>
                    <a:pt x="73" y="21"/>
                    <a:pt x="76" y="25"/>
                  </a:cubicBezTo>
                  <a:cubicBezTo>
                    <a:pt x="78" y="23"/>
                    <a:pt x="80" y="23"/>
                    <a:pt x="83" y="25"/>
                  </a:cubicBezTo>
                  <a:cubicBezTo>
                    <a:pt x="87" y="27"/>
                    <a:pt x="87" y="23"/>
                    <a:pt x="89" y="22"/>
                  </a:cubicBezTo>
                  <a:cubicBezTo>
                    <a:pt x="91" y="21"/>
                    <a:pt x="94" y="23"/>
                    <a:pt x="94" y="20"/>
                  </a:cubicBezTo>
                  <a:cubicBezTo>
                    <a:pt x="100" y="22"/>
                    <a:pt x="102" y="22"/>
                    <a:pt x="107" y="20"/>
                  </a:cubicBezTo>
                  <a:cubicBezTo>
                    <a:pt x="107" y="24"/>
                    <a:pt x="112" y="22"/>
                    <a:pt x="111" y="22"/>
                  </a:cubicBezTo>
                  <a:cubicBezTo>
                    <a:pt x="113" y="23"/>
                    <a:pt x="113" y="26"/>
                    <a:pt x="115" y="27"/>
                  </a:cubicBezTo>
                  <a:cubicBezTo>
                    <a:pt x="116" y="28"/>
                    <a:pt x="119" y="29"/>
                    <a:pt x="120" y="29"/>
                  </a:cubicBezTo>
                  <a:cubicBezTo>
                    <a:pt x="121" y="30"/>
                    <a:pt x="120" y="31"/>
                    <a:pt x="122" y="31"/>
                  </a:cubicBezTo>
                  <a:cubicBezTo>
                    <a:pt x="126" y="31"/>
                    <a:pt x="121" y="34"/>
                    <a:pt x="124" y="37"/>
                  </a:cubicBezTo>
                  <a:cubicBezTo>
                    <a:pt x="125" y="38"/>
                    <a:pt x="126" y="34"/>
                    <a:pt x="126" y="33"/>
                  </a:cubicBezTo>
                  <a:cubicBezTo>
                    <a:pt x="129" y="35"/>
                    <a:pt x="129" y="38"/>
                    <a:pt x="133" y="39"/>
                  </a:cubicBezTo>
                  <a:cubicBezTo>
                    <a:pt x="137" y="39"/>
                    <a:pt x="139" y="37"/>
                    <a:pt x="143" y="37"/>
                  </a:cubicBezTo>
                  <a:cubicBezTo>
                    <a:pt x="142" y="44"/>
                    <a:pt x="154" y="40"/>
                    <a:pt x="154" y="46"/>
                  </a:cubicBezTo>
                  <a:cubicBezTo>
                    <a:pt x="156" y="46"/>
                    <a:pt x="157" y="46"/>
                    <a:pt x="158" y="44"/>
                  </a:cubicBezTo>
                  <a:cubicBezTo>
                    <a:pt x="160" y="45"/>
                    <a:pt x="161" y="48"/>
                    <a:pt x="161" y="52"/>
                  </a:cubicBezTo>
                  <a:cubicBezTo>
                    <a:pt x="163" y="52"/>
                    <a:pt x="163" y="51"/>
                    <a:pt x="163" y="50"/>
                  </a:cubicBezTo>
                  <a:cubicBezTo>
                    <a:pt x="166" y="52"/>
                    <a:pt x="168" y="56"/>
                    <a:pt x="174" y="55"/>
                  </a:cubicBezTo>
                  <a:cubicBezTo>
                    <a:pt x="173" y="57"/>
                    <a:pt x="172" y="59"/>
                    <a:pt x="174" y="59"/>
                  </a:cubicBezTo>
                  <a:cubicBezTo>
                    <a:pt x="176" y="62"/>
                    <a:pt x="169" y="65"/>
                    <a:pt x="174" y="66"/>
                  </a:cubicBezTo>
                  <a:cubicBezTo>
                    <a:pt x="172" y="69"/>
                    <a:pt x="167" y="69"/>
                    <a:pt x="167" y="74"/>
                  </a:cubicBezTo>
                  <a:cubicBezTo>
                    <a:pt x="171" y="81"/>
                    <a:pt x="180" y="72"/>
                    <a:pt x="182" y="80"/>
                  </a:cubicBezTo>
                  <a:cubicBezTo>
                    <a:pt x="184" y="79"/>
                    <a:pt x="183" y="77"/>
                    <a:pt x="184" y="76"/>
                  </a:cubicBezTo>
                  <a:cubicBezTo>
                    <a:pt x="186" y="76"/>
                    <a:pt x="185" y="80"/>
                    <a:pt x="186" y="81"/>
                  </a:cubicBezTo>
                  <a:cubicBezTo>
                    <a:pt x="186" y="81"/>
                    <a:pt x="188" y="85"/>
                    <a:pt x="188" y="85"/>
                  </a:cubicBezTo>
                  <a:cubicBezTo>
                    <a:pt x="190" y="85"/>
                    <a:pt x="192" y="81"/>
                    <a:pt x="191" y="89"/>
                  </a:cubicBezTo>
                  <a:cubicBezTo>
                    <a:pt x="196" y="89"/>
                    <a:pt x="197" y="86"/>
                    <a:pt x="202" y="87"/>
                  </a:cubicBezTo>
                  <a:cubicBezTo>
                    <a:pt x="203" y="88"/>
                    <a:pt x="204" y="90"/>
                    <a:pt x="204" y="93"/>
                  </a:cubicBezTo>
                  <a:cubicBezTo>
                    <a:pt x="208" y="93"/>
                    <a:pt x="214" y="91"/>
                    <a:pt x="212" y="96"/>
                  </a:cubicBezTo>
                  <a:cubicBezTo>
                    <a:pt x="219" y="93"/>
                    <a:pt x="215" y="97"/>
                    <a:pt x="221" y="98"/>
                  </a:cubicBezTo>
                  <a:cubicBezTo>
                    <a:pt x="224" y="102"/>
                    <a:pt x="215" y="104"/>
                    <a:pt x="216" y="104"/>
                  </a:cubicBezTo>
                  <a:cubicBezTo>
                    <a:pt x="214" y="105"/>
                    <a:pt x="217" y="106"/>
                    <a:pt x="217" y="106"/>
                  </a:cubicBezTo>
                  <a:cubicBezTo>
                    <a:pt x="213" y="111"/>
                    <a:pt x="209" y="110"/>
                    <a:pt x="206" y="117"/>
                  </a:cubicBezTo>
                  <a:cubicBezTo>
                    <a:pt x="204" y="117"/>
                    <a:pt x="203" y="117"/>
                    <a:pt x="202" y="119"/>
                  </a:cubicBezTo>
                  <a:cubicBezTo>
                    <a:pt x="201" y="118"/>
                    <a:pt x="193" y="118"/>
                    <a:pt x="193" y="115"/>
                  </a:cubicBezTo>
                  <a:cubicBezTo>
                    <a:pt x="193" y="111"/>
                    <a:pt x="184" y="115"/>
                    <a:pt x="186" y="107"/>
                  </a:cubicBezTo>
                  <a:cubicBezTo>
                    <a:pt x="182" y="108"/>
                    <a:pt x="182" y="106"/>
                    <a:pt x="182" y="104"/>
                  </a:cubicBezTo>
                  <a:cubicBezTo>
                    <a:pt x="179" y="104"/>
                    <a:pt x="177" y="104"/>
                    <a:pt x="174" y="104"/>
                  </a:cubicBezTo>
                  <a:cubicBezTo>
                    <a:pt x="170" y="103"/>
                    <a:pt x="174" y="110"/>
                    <a:pt x="173" y="113"/>
                  </a:cubicBezTo>
                  <a:cubicBezTo>
                    <a:pt x="173" y="117"/>
                    <a:pt x="178" y="117"/>
                    <a:pt x="178" y="121"/>
                  </a:cubicBezTo>
                  <a:cubicBezTo>
                    <a:pt x="182" y="118"/>
                    <a:pt x="185" y="125"/>
                    <a:pt x="186" y="121"/>
                  </a:cubicBezTo>
                  <a:cubicBezTo>
                    <a:pt x="188" y="123"/>
                    <a:pt x="189" y="127"/>
                    <a:pt x="189" y="132"/>
                  </a:cubicBezTo>
                  <a:cubicBezTo>
                    <a:pt x="189" y="134"/>
                    <a:pt x="193" y="133"/>
                    <a:pt x="193" y="134"/>
                  </a:cubicBezTo>
                  <a:cubicBezTo>
                    <a:pt x="196" y="138"/>
                    <a:pt x="191" y="147"/>
                    <a:pt x="191" y="150"/>
                  </a:cubicBezTo>
                  <a:cubicBezTo>
                    <a:pt x="187" y="152"/>
                    <a:pt x="189" y="148"/>
                    <a:pt x="188" y="147"/>
                  </a:cubicBezTo>
                  <a:cubicBezTo>
                    <a:pt x="185" y="145"/>
                    <a:pt x="179" y="146"/>
                    <a:pt x="178" y="141"/>
                  </a:cubicBezTo>
                  <a:cubicBezTo>
                    <a:pt x="171" y="142"/>
                    <a:pt x="172" y="135"/>
                    <a:pt x="163" y="137"/>
                  </a:cubicBezTo>
                  <a:cubicBezTo>
                    <a:pt x="164" y="141"/>
                    <a:pt x="170" y="138"/>
                    <a:pt x="171" y="141"/>
                  </a:cubicBezTo>
                  <a:cubicBezTo>
                    <a:pt x="164" y="147"/>
                    <a:pt x="177" y="144"/>
                    <a:pt x="171" y="147"/>
                  </a:cubicBezTo>
                  <a:cubicBezTo>
                    <a:pt x="171" y="149"/>
                    <a:pt x="176" y="149"/>
                    <a:pt x="178" y="150"/>
                  </a:cubicBezTo>
                  <a:cubicBezTo>
                    <a:pt x="179" y="151"/>
                    <a:pt x="178" y="152"/>
                    <a:pt x="180" y="152"/>
                  </a:cubicBezTo>
                  <a:cubicBezTo>
                    <a:pt x="183" y="152"/>
                    <a:pt x="184" y="153"/>
                    <a:pt x="184" y="156"/>
                  </a:cubicBezTo>
                  <a:cubicBezTo>
                    <a:pt x="178" y="157"/>
                    <a:pt x="175" y="155"/>
                    <a:pt x="171" y="152"/>
                  </a:cubicBezTo>
                  <a:cubicBezTo>
                    <a:pt x="168" y="151"/>
                    <a:pt x="163" y="151"/>
                    <a:pt x="160" y="148"/>
                  </a:cubicBezTo>
                  <a:cubicBezTo>
                    <a:pt x="157" y="147"/>
                    <a:pt x="153" y="145"/>
                    <a:pt x="150" y="145"/>
                  </a:cubicBezTo>
                  <a:cubicBezTo>
                    <a:pt x="148" y="145"/>
                    <a:pt x="148" y="142"/>
                    <a:pt x="147" y="141"/>
                  </a:cubicBezTo>
                  <a:cubicBezTo>
                    <a:pt x="144" y="140"/>
                    <a:pt x="141" y="141"/>
                    <a:pt x="139" y="139"/>
                  </a:cubicBezTo>
                  <a:cubicBezTo>
                    <a:pt x="137" y="138"/>
                    <a:pt x="139" y="135"/>
                    <a:pt x="137" y="134"/>
                  </a:cubicBezTo>
                  <a:cubicBezTo>
                    <a:pt x="136" y="132"/>
                    <a:pt x="132" y="134"/>
                    <a:pt x="133" y="130"/>
                  </a:cubicBezTo>
                  <a:cubicBezTo>
                    <a:pt x="125" y="130"/>
                    <a:pt x="125" y="122"/>
                    <a:pt x="120" y="119"/>
                  </a:cubicBezTo>
                  <a:cubicBezTo>
                    <a:pt x="122" y="118"/>
                    <a:pt x="120" y="112"/>
                    <a:pt x="122" y="109"/>
                  </a:cubicBezTo>
                  <a:cubicBezTo>
                    <a:pt x="123" y="109"/>
                    <a:pt x="126" y="110"/>
                    <a:pt x="126" y="109"/>
                  </a:cubicBezTo>
                  <a:cubicBezTo>
                    <a:pt x="126" y="108"/>
                    <a:pt x="123" y="106"/>
                    <a:pt x="124" y="104"/>
                  </a:cubicBezTo>
                  <a:cubicBezTo>
                    <a:pt x="124" y="103"/>
                    <a:pt x="128" y="104"/>
                    <a:pt x="128" y="104"/>
                  </a:cubicBezTo>
                  <a:cubicBezTo>
                    <a:pt x="129" y="103"/>
                    <a:pt x="127" y="98"/>
                    <a:pt x="128" y="96"/>
                  </a:cubicBezTo>
                  <a:cubicBezTo>
                    <a:pt x="128" y="96"/>
                    <a:pt x="131" y="97"/>
                    <a:pt x="132" y="96"/>
                  </a:cubicBezTo>
                  <a:cubicBezTo>
                    <a:pt x="134" y="94"/>
                    <a:pt x="131" y="89"/>
                    <a:pt x="133" y="87"/>
                  </a:cubicBezTo>
                  <a:cubicBezTo>
                    <a:pt x="133" y="85"/>
                    <a:pt x="130" y="85"/>
                    <a:pt x="128" y="85"/>
                  </a:cubicBezTo>
                  <a:cubicBezTo>
                    <a:pt x="128" y="82"/>
                    <a:pt x="128" y="79"/>
                    <a:pt x="128" y="76"/>
                  </a:cubicBezTo>
                  <a:cubicBezTo>
                    <a:pt x="126" y="76"/>
                    <a:pt x="125" y="76"/>
                    <a:pt x="124" y="78"/>
                  </a:cubicBezTo>
                  <a:cubicBezTo>
                    <a:pt x="121" y="76"/>
                    <a:pt x="123" y="72"/>
                    <a:pt x="120" y="70"/>
                  </a:cubicBezTo>
                  <a:cubicBezTo>
                    <a:pt x="120" y="70"/>
                    <a:pt x="118" y="72"/>
                    <a:pt x="117" y="72"/>
                  </a:cubicBezTo>
                  <a:cubicBezTo>
                    <a:pt x="117" y="72"/>
                    <a:pt x="115" y="70"/>
                    <a:pt x="115" y="70"/>
                  </a:cubicBezTo>
                  <a:cubicBezTo>
                    <a:pt x="114" y="70"/>
                    <a:pt x="112" y="67"/>
                    <a:pt x="111" y="66"/>
                  </a:cubicBezTo>
                  <a:cubicBezTo>
                    <a:pt x="110" y="66"/>
                    <a:pt x="109" y="69"/>
                    <a:pt x="107" y="68"/>
                  </a:cubicBezTo>
                  <a:cubicBezTo>
                    <a:pt x="107" y="68"/>
                    <a:pt x="104" y="64"/>
                    <a:pt x="100" y="65"/>
                  </a:cubicBezTo>
                  <a:cubicBezTo>
                    <a:pt x="108" y="56"/>
                    <a:pt x="90" y="61"/>
                    <a:pt x="92" y="52"/>
                  </a:cubicBezTo>
                  <a:cubicBezTo>
                    <a:pt x="88" y="52"/>
                    <a:pt x="83" y="52"/>
                    <a:pt x="83" y="57"/>
                  </a:cubicBezTo>
                  <a:cubicBezTo>
                    <a:pt x="80" y="59"/>
                    <a:pt x="78" y="55"/>
                    <a:pt x="78" y="55"/>
                  </a:cubicBezTo>
                  <a:cubicBezTo>
                    <a:pt x="76" y="55"/>
                    <a:pt x="75" y="57"/>
                    <a:pt x="72" y="57"/>
                  </a:cubicBezTo>
                  <a:cubicBezTo>
                    <a:pt x="69" y="57"/>
                    <a:pt x="68" y="55"/>
                    <a:pt x="65" y="55"/>
                  </a:cubicBezTo>
                  <a:cubicBezTo>
                    <a:pt x="61" y="55"/>
                    <a:pt x="61" y="57"/>
                    <a:pt x="57" y="57"/>
                  </a:cubicBezTo>
                  <a:cubicBezTo>
                    <a:pt x="53" y="57"/>
                    <a:pt x="52" y="56"/>
                    <a:pt x="50" y="55"/>
                  </a:cubicBezTo>
                  <a:cubicBezTo>
                    <a:pt x="41" y="55"/>
                    <a:pt x="34" y="56"/>
                    <a:pt x="25" y="53"/>
                  </a:cubicBezTo>
                  <a:cubicBezTo>
                    <a:pt x="24" y="53"/>
                    <a:pt x="22" y="50"/>
                    <a:pt x="22" y="50"/>
                  </a:cubicBezTo>
                  <a:cubicBezTo>
                    <a:pt x="18" y="49"/>
                    <a:pt x="15" y="51"/>
                    <a:pt x="16" y="46"/>
                  </a:cubicBezTo>
                  <a:cubicBezTo>
                    <a:pt x="13" y="46"/>
                    <a:pt x="7" y="48"/>
                    <a:pt x="9" y="42"/>
                  </a:cubicBezTo>
                  <a:cubicBezTo>
                    <a:pt x="15" y="44"/>
                    <a:pt x="16" y="40"/>
                    <a:pt x="20" y="39"/>
                  </a:cubicBezTo>
                  <a:cubicBezTo>
                    <a:pt x="17" y="35"/>
                    <a:pt x="7" y="38"/>
                    <a:pt x="5" y="33"/>
                  </a:cubicBezTo>
                  <a:cubicBezTo>
                    <a:pt x="3" y="33"/>
                    <a:pt x="3" y="34"/>
                    <a:pt x="3" y="35"/>
                  </a:cubicBezTo>
                  <a:cubicBezTo>
                    <a:pt x="0" y="34"/>
                    <a:pt x="5" y="27"/>
                    <a:pt x="7" y="25"/>
                  </a:cubicBezTo>
                  <a:cubicBezTo>
                    <a:pt x="5" y="19"/>
                    <a:pt x="10" y="17"/>
                    <a:pt x="9" y="11"/>
                  </a:cubicBezTo>
                  <a:close/>
                  <a:moveTo>
                    <a:pt x="145" y="107"/>
                  </a:moveTo>
                  <a:cubicBezTo>
                    <a:pt x="145" y="103"/>
                    <a:pt x="154" y="107"/>
                    <a:pt x="158" y="106"/>
                  </a:cubicBezTo>
                  <a:cubicBezTo>
                    <a:pt x="158" y="102"/>
                    <a:pt x="155" y="102"/>
                    <a:pt x="154" y="100"/>
                  </a:cubicBezTo>
                  <a:cubicBezTo>
                    <a:pt x="152" y="97"/>
                    <a:pt x="147" y="99"/>
                    <a:pt x="143" y="96"/>
                  </a:cubicBezTo>
                  <a:cubicBezTo>
                    <a:pt x="144" y="100"/>
                    <a:pt x="141" y="107"/>
                    <a:pt x="145" y="107"/>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4" name="Google Shape;424;p3"/>
            <p:cNvSpPr/>
            <p:nvPr/>
          </p:nvSpPr>
          <p:spPr>
            <a:xfrm>
              <a:off x="3778927" y="772085"/>
              <a:ext cx="287161" cy="145681"/>
            </a:xfrm>
            <a:custGeom>
              <a:rect b="b" l="l" r="r" t="t"/>
              <a:pathLst>
                <a:path extrusionOk="0" h="70" w="138">
                  <a:moveTo>
                    <a:pt x="15" y="53"/>
                  </a:moveTo>
                  <a:cubicBezTo>
                    <a:pt x="11" y="53"/>
                    <a:pt x="16" y="48"/>
                    <a:pt x="17" y="47"/>
                  </a:cubicBezTo>
                  <a:cubicBezTo>
                    <a:pt x="17" y="45"/>
                    <a:pt x="22" y="46"/>
                    <a:pt x="24" y="45"/>
                  </a:cubicBezTo>
                  <a:cubicBezTo>
                    <a:pt x="26" y="45"/>
                    <a:pt x="26" y="44"/>
                    <a:pt x="28" y="44"/>
                  </a:cubicBezTo>
                  <a:cubicBezTo>
                    <a:pt x="35" y="43"/>
                    <a:pt x="44" y="46"/>
                    <a:pt x="49" y="42"/>
                  </a:cubicBezTo>
                  <a:cubicBezTo>
                    <a:pt x="47" y="37"/>
                    <a:pt x="35" y="42"/>
                    <a:pt x="28" y="40"/>
                  </a:cubicBezTo>
                  <a:cubicBezTo>
                    <a:pt x="27" y="40"/>
                    <a:pt x="26" y="38"/>
                    <a:pt x="26" y="38"/>
                  </a:cubicBezTo>
                  <a:cubicBezTo>
                    <a:pt x="25" y="38"/>
                    <a:pt x="23" y="40"/>
                    <a:pt x="21" y="40"/>
                  </a:cubicBezTo>
                  <a:cubicBezTo>
                    <a:pt x="17" y="40"/>
                    <a:pt x="13" y="37"/>
                    <a:pt x="10" y="38"/>
                  </a:cubicBezTo>
                  <a:cubicBezTo>
                    <a:pt x="5" y="32"/>
                    <a:pt x="19" y="34"/>
                    <a:pt x="19" y="31"/>
                  </a:cubicBezTo>
                  <a:cubicBezTo>
                    <a:pt x="19" y="27"/>
                    <a:pt x="23" y="30"/>
                    <a:pt x="24" y="31"/>
                  </a:cubicBezTo>
                  <a:cubicBezTo>
                    <a:pt x="24" y="20"/>
                    <a:pt x="13" y="30"/>
                    <a:pt x="4" y="27"/>
                  </a:cubicBezTo>
                  <a:cubicBezTo>
                    <a:pt x="0" y="24"/>
                    <a:pt x="8" y="21"/>
                    <a:pt x="0" y="21"/>
                  </a:cubicBezTo>
                  <a:cubicBezTo>
                    <a:pt x="2" y="18"/>
                    <a:pt x="2" y="12"/>
                    <a:pt x="10" y="14"/>
                  </a:cubicBezTo>
                  <a:cubicBezTo>
                    <a:pt x="12" y="14"/>
                    <a:pt x="10" y="11"/>
                    <a:pt x="10" y="12"/>
                  </a:cubicBezTo>
                  <a:cubicBezTo>
                    <a:pt x="13" y="7"/>
                    <a:pt x="21" y="6"/>
                    <a:pt x="28" y="4"/>
                  </a:cubicBezTo>
                  <a:cubicBezTo>
                    <a:pt x="30" y="3"/>
                    <a:pt x="30" y="0"/>
                    <a:pt x="34" y="1"/>
                  </a:cubicBezTo>
                  <a:cubicBezTo>
                    <a:pt x="34" y="3"/>
                    <a:pt x="36" y="2"/>
                    <a:pt x="37" y="3"/>
                  </a:cubicBezTo>
                  <a:cubicBezTo>
                    <a:pt x="37" y="7"/>
                    <a:pt x="34" y="10"/>
                    <a:pt x="41" y="10"/>
                  </a:cubicBezTo>
                  <a:cubicBezTo>
                    <a:pt x="41" y="12"/>
                    <a:pt x="39" y="11"/>
                    <a:pt x="37" y="12"/>
                  </a:cubicBezTo>
                  <a:cubicBezTo>
                    <a:pt x="37" y="13"/>
                    <a:pt x="40" y="14"/>
                    <a:pt x="41" y="14"/>
                  </a:cubicBezTo>
                  <a:cubicBezTo>
                    <a:pt x="43" y="13"/>
                    <a:pt x="42" y="10"/>
                    <a:pt x="43" y="10"/>
                  </a:cubicBezTo>
                  <a:cubicBezTo>
                    <a:pt x="47" y="8"/>
                    <a:pt x="50" y="9"/>
                    <a:pt x="54" y="8"/>
                  </a:cubicBezTo>
                  <a:cubicBezTo>
                    <a:pt x="56" y="11"/>
                    <a:pt x="60" y="12"/>
                    <a:pt x="60" y="17"/>
                  </a:cubicBezTo>
                  <a:cubicBezTo>
                    <a:pt x="64" y="17"/>
                    <a:pt x="62" y="12"/>
                    <a:pt x="67" y="14"/>
                  </a:cubicBezTo>
                  <a:cubicBezTo>
                    <a:pt x="69" y="12"/>
                    <a:pt x="71" y="10"/>
                    <a:pt x="73" y="8"/>
                  </a:cubicBezTo>
                  <a:cubicBezTo>
                    <a:pt x="74" y="9"/>
                    <a:pt x="76" y="10"/>
                    <a:pt x="79" y="10"/>
                  </a:cubicBezTo>
                  <a:cubicBezTo>
                    <a:pt x="80" y="13"/>
                    <a:pt x="79" y="15"/>
                    <a:pt x="80" y="17"/>
                  </a:cubicBezTo>
                  <a:cubicBezTo>
                    <a:pt x="81" y="20"/>
                    <a:pt x="86" y="20"/>
                    <a:pt x="84" y="25"/>
                  </a:cubicBezTo>
                  <a:cubicBezTo>
                    <a:pt x="88" y="24"/>
                    <a:pt x="88" y="20"/>
                    <a:pt x="92" y="19"/>
                  </a:cubicBezTo>
                  <a:cubicBezTo>
                    <a:pt x="91" y="17"/>
                    <a:pt x="87" y="17"/>
                    <a:pt x="86" y="16"/>
                  </a:cubicBezTo>
                  <a:cubicBezTo>
                    <a:pt x="84" y="12"/>
                    <a:pt x="87" y="9"/>
                    <a:pt x="86" y="4"/>
                  </a:cubicBezTo>
                  <a:cubicBezTo>
                    <a:pt x="89" y="5"/>
                    <a:pt x="90" y="2"/>
                    <a:pt x="93" y="3"/>
                  </a:cubicBezTo>
                  <a:cubicBezTo>
                    <a:pt x="94" y="6"/>
                    <a:pt x="98" y="11"/>
                    <a:pt x="101" y="16"/>
                  </a:cubicBezTo>
                  <a:cubicBezTo>
                    <a:pt x="101" y="16"/>
                    <a:pt x="105" y="24"/>
                    <a:pt x="106" y="19"/>
                  </a:cubicBezTo>
                  <a:cubicBezTo>
                    <a:pt x="109" y="20"/>
                    <a:pt x="107" y="25"/>
                    <a:pt x="110" y="25"/>
                  </a:cubicBezTo>
                  <a:cubicBezTo>
                    <a:pt x="110" y="28"/>
                    <a:pt x="110" y="30"/>
                    <a:pt x="108" y="31"/>
                  </a:cubicBezTo>
                  <a:cubicBezTo>
                    <a:pt x="109" y="34"/>
                    <a:pt x="116" y="32"/>
                    <a:pt x="114" y="38"/>
                  </a:cubicBezTo>
                  <a:cubicBezTo>
                    <a:pt x="121" y="34"/>
                    <a:pt x="121" y="41"/>
                    <a:pt x="131" y="40"/>
                  </a:cubicBezTo>
                  <a:cubicBezTo>
                    <a:pt x="127" y="47"/>
                    <a:pt x="135" y="44"/>
                    <a:pt x="136" y="45"/>
                  </a:cubicBezTo>
                  <a:cubicBezTo>
                    <a:pt x="137" y="46"/>
                    <a:pt x="133" y="51"/>
                    <a:pt x="138" y="49"/>
                  </a:cubicBezTo>
                  <a:cubicBezTo>
                    <a:pt x="135" y="58"/>
                    <a:pt x="131" y="47"/>
                    <a:pt x="123" y="49"/>
                  </a:cubicBezTo>
                  <a:cubicBezTo>
                    <a:pt x="121" y="56"/>
                    <a:pt x="130" y="54"/>
                    <a:pt x="127" y="62"/>
                  </a:cubicBezTo>
                  <a:cubicBezTo>
                    <a:pt x="120" y="64"/>
                    <a:pt x="112" y="66"/>
                    <a:pt x="106" y="62"/>
                  </a:cubicBezTo>
                  <a:cubicBezTo>
                    <a:pt x="100" y="58"/>
                    <a:pt x="88" y="57"/>
                    <a:pt x="80" y="62"/>
                  </a:cubicBezTo>
                  <a:cubicBezTo>
                    <a:pt x="78" y="63"/>
                    <a:pt x="76" y="62"/>
                    <a:pt x="71" y="64"/>
                  </a:cubicBezTo>
                  <a:cubicBezTo>
                    <a:pt x="69" y="65"/>
                    <a:pt x="69" y="66"/>
                    <a:pt x="69" y="68"/>
                  </a:cubicBezTo>
                  <a:cubicBezTo>
                    <a:pt x="64" y="65"/>
                    <a:pt x="54" y="70"/>
                    <a:pt x="45" y="68"/>
                  </a:cubicBezTo>
                  <a:cubicBezTo>
                    <a:pt x="43" y="64"/>
                    <a:pt x="40" y="61"/>
                    <a:pt x="37" y="57"/>
                  </a:cubicBezTo>
                  <a:cubicBezTo>
                    <a:pt x="32" y="56"/>
                    <a:pt x="23" y="59"/>
                    <a:pt x="23" y="53"/>
                  </a:cubicBezTo>
                  <a:cubicBezTo>
                    <a:pt x="21" y="53"/>
                    <a:pt x="21" y="54"/>
                    <a:pt x="21" y="55"/>
                  </a:cubicBezTo>
                  <a:cubicBezTo>
                    <a:pt x="18" y="54"/>
                    <a:pt x="19" y="51"/>
                    <a:pt x="21" y="51"/>
                  </a:cubicBezTo>
                  <a:cubicBezTo>
                    <a:pt x="21" y="47"/>
                    <a:pt x="15" y="51"/>
                    <a:pt x="15" y="5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5" name="Google Shape;425;p3"/>
            <p:cNvSpPr/>
            <p:nvPr/>
          </p:nvSpPr>
          <p:spPr>
            <a:xfrm>
              <a:off x="3011299" y="807105"/>
              <a:ext cx="2054948" cy="2382730"/>
            </a:xfrm>
            <a:custGeom>
              <a:rect b="b" l="l" r="r" t="t"/>
              <a:pathLst>
                <a:path extrusionOk="0" h="1146" w="988">
                  <a:moveTo>
                    <a:pt x="602" y="62"/>
                  </a:moveTo>
                  <a:cubicBezTo>
                    <a:pt x="603" y="66"/>
                    <a:pt x="608" y="59"/>
                    <a:pt x="606" y="68"/>
                  </a:cubicBezTo>
                  <a:cubicBezTo>
                    <a:pt x="608" y="68"/>
                    <a:pt x="610" y="68"/>
                    <a:pt x="612" y="68"/>
                  </a:cubicBezTo>
                  <a:cubicBezTo>
                    <a:pt x="614" y="66"/>
                    <a:pt x="616" y="63"/>
                    <a:pt x="615" y="58"/>
                  </a:cubicBezTo>
                  <a:cubicBezTo>
                    <a:pt x="618" y="57"/>
                    <a:pt x="619" y="56"/>
                    <a:pt x="619" y="53"/>
                  </a:cubicBezTo>
                  <a:cubicBezTo>
                    <a:pt x="625" y="55"/>
                    <a:pt x="620" y="47"/>
                    <a:pt x="626" y="49"/>
                  </a:cubicBezTo>
                  <a:cubicBezTo>
                    <a:pt x="626" y="45"/>
                    <a:pt x="626" y="40"/>
                    <a:pt x="626" y="36"/>
                  </a:cubicBezTo>
                  <a:cubicBezTo>
                    <a:pt x="633" y="35"/>
                    <a:pt x="636" y="34"/>
                    <a:pt x="641" y="36"/>
                  </a:cubicBezTo>
                  <a:cubicBezTo>
                    <a:pt x="643" y="37"/>
                    <a:pt x="642" y="40"/>
                    <a:pt x="643" y="41"/>
                  </a:cubicBezTo>
                  <a:cubicBezTo>
                    <a:pt x="644" y="42"/>
                    <a:pt x="646" y="41"/>
                    <a:pt x="647" y="41"/>
                  </a:cubicBezTo>
                  <a:cubicBezTo>
                    <a:pt x="649" y="42"/>
                    <a:pt x="650" y="45"/>
                    <a:pt x="653" y="45"/>
                  </a:cubicBezTo>
                  <a:cubicBezTo>
                    <a:pt x="653" y="51"/>
                    <a:pt x="650" y="53"/>
                    <a:pt x="647" y="55"/>
                  </a:cubicBezTo>
                  <a:cubicBezTo>
                    <a:pt x="651" y="57"/>
                    <a:pt x="649" y="64"/>
                    <a:pt x="654" y="66"/>
                  </a:cubicBezTo>
                  <a:cubicBezTo>
                    <a:pt x="653" y="70"/>
                    <a:pt x="648" y="71"/>
                    <a:pt x="647" y="75"/>
                  </a:cubicBezTo>
                  <a:cubicBezTo>
                    <a:pt x="644" y="75"/>
                    <a:pt x="642" y="78"/>
                    <a:pt x="641" y="75"/>
                  </a:cubicBezTo>
                  <a:cubicBezTo>
                    <a:pt x="638" y="77"/>
                    <a:pt x="638" y="82"/>
                    <a:pt x="636" y="84"/>
                  </a:cubicBezTo>
                  <a:cubicBezTo>
                    <a:pt x="634" y="83"/>
                    <a:pt x="637" y="79"/>
                    <a:pt x="628" y="81"/>
                  </a:cubicBezTo>
                  <a:cubicBezTo>
                    <a:pt x="628" y="79"/>
                    <a:pt x="631" y="79"/>
                    <a:pt x="632" y="79"/>
                  </a:cubicBezTo>
                  <a:cubicBezTo>
                    <a:pt x="628" y="73"/>
                    <a:pt x="621" y="81"/>
                    <a:pt x="615" y="79"/>
                  </a:cubicBezTo>
                  <a:cubicBezTo>
                    <a:pt x="617" y="85"/>
                    <a:pt x="615" y="83"/>
                    <a:pt x="615" y="90"/>
                  </a:cubicBezTo>
                  <a:cubicBezTo>
                    <a:pt x="613" y="90"/>
                    <a:pt x="614" y="88"/>
                    <a:pt x="613" y="86"/>
                  </a:cubicBezTo>
                  <a:cubicBezTo>
                    <a:pt x="609" y="87"/>
                    <a:pt x="610" y="93"/>
                    <a:pt x="604" y="92"/>
                  </a:cubicBezTo>
                  <a:cubicBezTo>
                    <a:pt x="605" y="94"/>
                    <a:pt x="608" y="93"/>
                    <a:pt x="608" y="96"/>
                  </a:cubicBezTo>
                  <a:cubicBezTo>
                    <a:pt x="608" y="99"/>
                    <a:pt x="606" y="100"/>
                    <a:pt x="606" y="103"/>
                  </a:cubicBezTo>
                  <a:cubicBezTo>
                    <a:pt x="602" y="99"/>
                    <a:pt x="596" y="110"/>
                    <a:pt x="595" y="109"/>
                  </a:cubicBezTo>
                  <a:cubicBezTo>
                    <a:pt x="594" y="108"/>
                    <a:pt x="591" y="106"/>
                    <a:pt x="591" y="112"/>
                  </a:cubicBezTo>
                  <a:cubicBezTo>
                    <a:pt x="589" y="112"/>
                    <a:pt x="586" y="112"/>
                    <a:pt x="584" y="112"/>
                  </a:cubicBezTo>
                  <a:cubicBezTo>
                    <a:pt x="581" y="113"/>
                    <a:pt x="582" y="117"/>
                    <a:pt x="582" y="120"/>
                  </a:cubicBezTo>
                  <a:cubicBezTo>
                    <a:pt x="579" y="118"/>
                    <a:pt x="578" y="118"/>
                    <a:pt x="578" y="122"/>
                  </a:cubicBezTo>
                  <a:cubicBezTo>
                    <a:pt x="574" y="118"/>
                    <a:pt x="573" y="121"/>
                    <a:pt x="569" y="122"/>
                  </a:cubicBezTo>
                  <a:cubicBezTo>
                    <a:pt x="570" y="123"/>
                    <a:pt x="571" y="126"/>
                    <a:pt x="571" y="129"/>
                  </a:cubicBezTo>
                  <a:cubicBezTo>
                    <a:pt x="566" y="125"/>
                    <a:pt x="568" y="130"/>
                    <a:pt x="565" y="135"/>
                  </a:cubicBezTo>
                  <a:cubicBezTo>
                    <a:pt x="563" y="139"/>
                    <a:pt x="558" y="143"/>
                    <a:pt x="557" y="151"/>
                  </a:cubicBezTo>
                  <a:cubicBezTo>
                    <a:pt x="553" y="154"/>
                    <a:pt x="551" y="159"/>
                    <a:pt x="548" y="163"/>
                  </a:cubicBezTo>
                  <a:cubicBezTo>
                    <a:pt x="548" y="166"/>
                    <a:pt x="550" y="163"/>
                    <a:pt x="550" y="163"/>
                  </a:cubicBezTo>
                  <a:cubicBezTo>
                    <a:pt x="552" y="163"/>
                    <a:pt x="551" y="164"/>
                    <a:pt x="552" y="165"/>
                  </a:cubicBezTo>
                  <a:cubicBezTo>
                    <a:pt x="553" y="165"/>
                    <a:pt x="555" y="168"/>
                    <a:pt x="556" y="168"/>
                  </a:cubicBezTo>
                  <a:cubicBezTo>
                    <a:pt x="557" y="169"/>
                    <a:pt x="559" y="164"/>
                    <a:pt x="563" y="168"/>
                  </a:cubicBezTo>
                  <a:cubicBezTo>
                    <a:pt x="564" y="169"/>
                    <a:pt x="565" y="170"/>
                    <a:pt x="567" y="170"/>
                  </a:cubicBezTo>
                  <a:cubicBezTo>
                    <a:pt x="567" y="173"/>
                    <a:pt x="567" y="175"/>
                    <a:pt x="567" y="178"/>
                  </a:cubicBezTo>
                  <a:cubicBezTo>
                    <a:pt x="567" y="180"/>
                    <a:pt x="570" y="179"/>
                    <a:pt x="571" y="181"/>
                  </a:cubicBezTo>
                  <a:cubicBezTo>
                    <a:pt x="572" y="183"/>
                    <a:pt x="575" y="183"/>
                    <a:pt x="574" y="187"/>
                  </a:cubicBezTo>
                  <a:cubicBezTo>
                    <a:pt x="584" y="186"/>
                    <a:pt x="591" y="189"/>
                    <a:pt x="597" y="187"/>
                  </a:cubicBezTo>
                  <a:cubicBezTo>
                    <a:pt x="598" y="194"/>
                    <a:pt x="606" y="192"/>
                    <a:pt x="610" y="196"/>
                  </a:cubicBezTo>
                  <a:cubicBezTo>
                    <a:pt x="611" y="197"/>
                    <a:pt x="611" y="196"/>
                    <a:pt x="612" y="198"/>
                  </a:cubicBezTo>
                  <a:cubicBezTo>
                    <a:pt x="612" y="201"/>
                    <a:pt x="614" y="198"/>
                    <a:pt x="613" y="198"/>
                  </a:cubicBezTo>
                  <a:cubicBezTo>
                    <a:pt x="616" y="198"/>
                    <a:pt x="616" y="201"/>
                    <a:pt x="617" y="202"/>
                  </a:cubicBezTo>
                  <a:cubicBezTo>
                    <a:pt x="620" y="203"/>
                    <a:pt x="624" y="201"/>
                    <a:pt x="623" y="206"/>
                  </a:cubicBezTo>
                  <a:cubicBezTo>
                    <a:pt x="633" y="205"/>
                    <a:pt x="638" y="209"/>
                    <a:pt x="647" y="209"/>
                  </a:cubicBezTo>
                  <a:cubicBezTo>
                    <a:pt x="647" y="215"/>
                    <a:pt x="646" y="221"/>
                    <a:pt x="649" y="224"/>
                  </a:cubicBezTo>
                  <a:cubicBezTo>
                    <a:pt x="649" y="224"/>
                    <a:pt x="651" y="227"/>
                    <a:pt x="651" y="226"/>
                  </a:cubicBezTo>
                  <a:cubicBezTo>
                    <a:pt x="651" y="228"/>
                    <a:pt x="649" y="230"/>
                    <a:pt x="649" y="230"/>
                  </a:cubicBezTo>
                  <a:cubicBezTo>
                    <a:pt x="650" y="232"/>
                    <a:pt x="651" y="230"/>
                    <a:pt x="653" y="232"/>
                  </a:cubicBezTo>
                  <a:cubicBezTo>
                    <a:pt x="653" y="232"/>
                    <a:pt x="649" y="237"/>
                    <a:pt x="654" y="235"/>
                  </a:cubicBezTo>
                  <a:cubicBezTo>
                    <a:pt x="653" y="237"/>
                    <a:pt x="652" y="238"/>
                    <a:pt x="653" y="241"/>
                  </a:cubicBezTo>
                  <a:cubicBezTo>
                    <a:pt x="653" y="243"/>
                    <a:pt x="654" y="242"/>
                    <a:pt x="654" y="241"/>
                  </a:cubicBezTo>
                  <a:cubicBezTo>
                    <a:pt x="657" y="241"/>
                    <a:pt x="655" y="244"/>
                    <a:pt x="656" y="245"/>
                  </a:cubicBezTo>
                  <a:cubicBezTo>
                    <a:pt x="657" y="245"/>
                    <a:pt x="659" y="244"/>
                    <a:pt x="660" y="245"/>
                  </a:cubicBezTo>
                  <a:cubicBezTo>
                    <a:pt x="662" y="247"/>
                    <a:pt x="669" y="247"/>
                    <a:pt x="675" y="245"/>
                  </a:cubicBezTo>
                  <a:cubicBezTo>
                    <a:pt x="677" y="237"/>
                    <a:pt x="677" y="233"/>
                    <a:pt x="675" y="226"/>
                  </a:cubicBezTo>
                  <a:cubicBezTo>
                    <a:pt x="676" y="224"/>
                    <a:pt x="672" y="225"/>
                    <a:pt x="671" y="224"/>
                  </a:cubicBezTo>
                  <a:cubicBezTo>
                    <a:pt x="669" y="221"/>
                    <a:pt x="674" y="215"/>
                    <a:pt x="667" y="217"/>
                  </a:cubicBezTo>
                  <a:cubicBezTo>
                    <a:pt x="669" y="215"/>
                    <a:pt x="672" y="215"/>
                    <a:pt x="671" y="211"/>
                  </a:cubicBezTo>
                  <a:cubicBezTo>
                    <a:pt x="679" y="213"/>
                    <a:pt x="678" y="207"/>
                    <a:pt x="684" y="207"/>
                  </a:cubicBezTo>
                  <a:cubicBezTo>
                    <a:pt x="687" y="208"/>
                    <a:pt x="685" y="203"/>
                    <a:pt x="686" y="202"/>
                  </a:cubicBezTo>
                  <a:cubicBezTo>
                    <a:pt x="686" y="202"/>
                    <a:pt x="691" y="204"/>
                    <a:pt x="692" y="202"/>
                  </a:cubicBezTo>
                  <a:cubicBezTo>
                    <a:pt x="687" y="194"/>
                    <a:pt x="694" y="186"/>
                    <a:pt x="690" y="181"/>
                  </a:cubicBezTo>
                  <a:cubicBezTo>
                    <a:pt x="690" y="179"/>
                    <a:pt x="687" y="181"/>
                    <a:pt x="688" y="181"/>
                  </a:cubicBezTo>
                  <a:cubicBezTo>
                    <a:pt x="685" y="179"/>
                    <a:pt x="688" y="175"/>
                    <a:pt x="682" y="176"/>
                  </a:cubicBezTo>
                  <a:cubicBezTo>
                    <a:pt x="683" y="172"/>
                    <a:pt x="680" y="172"/>
                    <a:pt x="680" y="168"/>
                  </a:cubicBezTo>
                  <a:cubicBezTo>
                    <a:pt x="680" y="164"/>
                    <a:pt x="682" y="162"/>
                    <a:pt x="686" y="163"/>
                  </a:cubicBezTo>
                  <a:cubicBezTo>
                    <a:pt x="683" y="161"/>
                    <a:pt x="688" y="150"/>
                    <a:pt x="680" y="150"/>
                  </a:cubicBezTo>
                  <a:cubicBezTo>
                    <a:pt x="682" y="148"/>
                    <a:pt x="682" y="147"/>
                    <a:pt x="682" y="144"/>
                  </a:cubicBezTo>
                  <a:cubicBezTo>
                    <a:pt x="682" y="144"/>
                    <a:pt x="680" y="143"/>
                    <a:pt x="680" y="142"/>
                  </a:cubicBezTo>
                  <a:cubicBezTo>
                    <a:pt x="681" y="142"/>
                    <a:pt x="683" y="142"/>
                    <a:pt x="682" y="140"/>
                  </a:cubicBezTo>
                  <a:cubicBezTo>
                    <a:pt x="682" y="139"/>
                    <a:pt x="680" y="138"/>
                    <a:pt x="680" y="137"/>
                  </a:cubicBezTo>
                  <a:cubicBezTo>
                    <a:pt x="680" y="134"/>
                    <a:pt x="684" y="130"/>
                    <a:pt x="680" y="129"/>
                  </a:cubicBezTo>
                  <a:cubicBezTo>
                    <a:pt x="681" y="126"/>
                    <a:pt x="696" y="125"/>
                    <a:pt x="694" y="131"/>
                  </a:cubicBezTo>
                  <a:cubicBezTo>
                    <a:pt x="701" y="131"/>
                    <a:pt x="711" y="133"/>
                    <a:pt x="714" y="127"/>
                  </a:cubicBezTo>
                  <a:cubicBezTo>
                    <a:pt x="718" y="132"/>
                    <a:pt x="728" y="132"/>
                    <a:pt x="727" y="142"/>
                  </a:cubicBezTo>
                  <a:cubicBezTo>
                    <a:pt x="732" y="142"/>
                    <a:pt x="737" y="142"/>
                    <a:pt x="742" y="142"/>
                  </a:cubicBezTo>
                  <a:cubicBezTo>
                    <a:pt x="741" y="145"/>
                    <a:pt x="743" y="146"/>
                    <a:pt x="746" y="146"/>
                  </a:cubicBezTo>
                  <a:cubicBezTo>
                    <a:pt x="746" y="150"/>
                    <a:pt x="745" y="153"/>
                    <a:pt x="746" y="157"/>
                  </a:cubicBezTo>
                  <a:cubicBezTo>
                    <a:pt x="746" y="161"/>
                    <a:pt x="751" y="165"/>
                    <a:pt x="748" y="166"/>
                  </a:cubicBezTo>
                  <a:cubicBezTo>
                    <a:pt x="748" y="169"/>
                    <a:pt x="751" y="168"/>
                    <a:pt x="753" y="168"/>
                  </a:cubicBezTo>
                  <a:cubicBezTo>
                    <a:pt x="752" y="174"/>
                    <a:pt x="760" y="171"/>
                    <a:pt x="755" y="176"/>
                  </a:cubicBezTo>
                  <a:cubicBezTo>
                    <a:pt x="763" y="177"/>
                    <a:pt x="765" y="173"/>
                    <a:pt x="772" y="174"/>
                  </a:cubicBezTo>
                  <a:cubicBezTo>
                    <a:pt x="772" y="172"/>
                    <a:pt x="771" y="171"/>
                    <a:pt x="770" y="170"/>
                  </a:cubicBezTo>
                  <a:cubicBezTo>
                    <a:pt x="771" y="166"/>
                    <a:pt x="773" y="166"/>
                    <a:pt x="776" y="168"/>
                  </a:cubicBezTo>
                  <a:cubicBezTo>
                    <a:pt x="773" y="162"/>
                    <a:pt x="780" y="163"/>
                    <a:pt x="781" y="161"/>
                  </a:cubicBezTo>
                  <a:cubicBezTo>
                    <a:pt x="782" y="159"/>
                    <a:pt x="779" y="159"/>
                    <a:pt x="779" y="159"/>
                  </a:cubicBezTo>
                  <a:cubicBezTo>
                    <a:pt x="779" y="157"/>
                    <a:pt x="783" y="156"/>
                    <a:pt x="787" y="155"/>
                  </a:cubicBezTo>
                  <a:cubicBezTo>
                    <a:pt x="783" y="159"/>
                    <a:pt x="786" y="159"/>
                    <a:pt x="790" y="165"/>
                  </a:cubicBezTo>
                  <a:cubicBezTo>
                    <a:pt x="793" y="167"/>
                    <a:pt x="795" y="172"/>
                    <a:pt x="802" y="172"/>
                  </a:cubicBezTo>
                  <a:cubicBezTo>
                    <a:pt x="801" y="174"/>
                    <a:pt x="798" y="173"/>
                    <a:pt x="798" y="176"/>
                  </a:cubicBezTo>
                  <a:cubicBezTo>
                    <a:pt x="799" y="178"/>
                    <a:pt x="802" y="178"/>
                    <a:pt x="802" y="181"/>
                  </a:cubicBezTo>
                  <a:cubicBezTo>
                    <a:pt x="804" y="182"/>
                    <a:pt x="803" y="178"/>
                    <a:pt x="804" y="178"/>
                  </a:cubicBezTo>
                  <a:cubicBezTo>
                    <a:pt x="808" y="176"/>
                    <a:pt x="802" y="185"/>
                    <a:pt x="809" y="183"/>
                  </a:cubicBezTo>
                  <a:cubicBezTo>
                    <a:pt x="806" y="188"/>
                    <a:pt x="810" y="190"/>
                    <a:pt x="805" y="194"/>
                  </a:cubicBezTo>
                  <a:cubicBezTo>
                    <a:pt x="806" y="198"/>
                    <a:pt x="811" y="196"/>
                    <a:pt x="813" y="198"/>
                  </a:cubicBezTo>
                  <a:cubicBezTo>
                    <a:pt x="813" y="199"/>
                    <a:pt x="810" y="201"/>
                    <a:pt x="811" y="202"/>
                  </a:cubicBezTo>
                  <a:cubicBezTo>
                    <a:pt x="812" y="203"/>
                    <a:pt x="815" y="203"/>
                    <a:pt x="817" y="204"/>
                  </a:cubicBezTo>
                  <a:cubicBezTo>
                    <a:pt x="818" y="204"/>
                    <a:pt x="819" y="207"/>
                    <a:pt x="820" y="207"/>
                  </a:cubicBezTo>
                  <a:cubicBezTo>
                    <a:pt x="823" y="209"/>
                    <a:pt x="827" y="210"/>
                    <a:pt x="830" y="213"/>
                  </a:cubicBezTo>
                  <a:cubicBezTo>
                    <a:pt x="832" y="214"/>
                    <a:pt x="834" y="206"/>
                    <a:pt x="835" y="211"/>
                  </a:cubicBezTo>
                  <a:cubicBezTo>
                    <a:pt x="835" y="216"/>
                    <a:pt x="831" y="216"/>
                    <a:pt x="826" y="217"/>
                  </a:cubicBezTo>
                  <a:cubicBezTo>
                    <a:pt x="829" y="220"/>
                    <a:pt x="835" y="222"/>
                    <a:pt x="841" y="222"/>
                  </a:cubicBezTo>
                  <a:cubicBezTo>
                    <a:pt x="840" y="225"/>
                    <a:pt x="842" y="226"/>
                    <a:pt x="845" y="226"/>
                  </a:cubicBezTo>
                  <a:cubicBezTo>
                    <a:pt x="844" y="230"/>
                    <a:pt x="845" y="232"/>
                    <a:pt x="848" y="232"/>
                  </a:cubicBezTo>
                  <a:cubicBezTo>
                    <a:pt x="847" y="234"/>
                    <a:pt x="846" y="237"/>
                    <a:pt x="846" y="241"/>
                  </a:cubicBezTo>
                  <a:cubicBezTo>
                    <a:pt x="843" y="242"/>
                    <a:pt x="839" y="242"/>
                    <a:pt x="835" y="245"/>
                  </a:cubicBezTo>
                  <a:cubicBezTo>
                    <a:pt x="834" y="245"/>
                    <a:pt x="835" y="246"/>
                    <a:pt x="833" y="247"/>
                  </a:cubicBezTo>
                  <a:cubicBezTo>
                    <a:pt x="831" y="247"/>
                    <a:pt x="830" y="247"/>
                    <a:pt x="830" y="248"/>
                  </a:cubicBezTo>
                  <a:cubicBezTo>
                    <a:pt x="829" y="252"/>
                    <a:pt x="825" y="249"/>
                    <a:pt x="826" y="248"/>
                  </a:cubicBezTo>
                  <a:cubicBezTo>
                    <a:pt x="825" y="249"/>
                    <a:pt x="823" y="251"/>
                    <a:pt x="822" y="252"/>
                  </a:cubicBezTo>
                  <a:cubicBezTo>
                    <a:pt x="822" y="253"/>
                    <a:pt x="821" y="257"/>
                    <a:pt x="820" y="258"/>
                  </a:cubicBezTo>
                  <a:cubicBezTo>
                    <a:pt x="819" y="259"/>
                    <a:pt x="812" y="257"/>
                    <a:pt x="817" y="260"/>
                  </a:cubicBezTo>
                  <a:cubicBezTo>
                    <a:pt x="814" y="263"/>
                    <a:pt x="808" y="261"/>
                    <a:pt x="805" y="261"/>
                  </a:cubicBezTo>
                  <a:cubicBezTo>
                    <a:pt x="801" y="262"/>
                    <a:pt x="798" y="262"/>
                    <a:pt x="794" y="261"/>
                  </a:cubicBezTo>
                  <a:cubicBezTo>
                    <a:pt x="791" y="261"/>
                    <a:pt x="791" y="260"/>
                    <a:pt x="789" y="260"/>
                  </a:cubicBezTo>
                  <a:cubicBezTo>
                    <a:pt x="780" y="258"/>
                    <a:pt x="772" y="260"/>
                    <a:pt x="764" y="261"/>
                  </a:cubicBezTo>
                  <a:cubicBezTo>
                    <a:pt x="758" y="264"/>
                    <a:pt x="756" y="271"/>
                    <a:pt x="748" y="273"/>
                  </a:cubicBezTo>
                  <a:cubicBezTo>
                    <a:pt x="752" y="277"/>
                    <a:pt x="744" y="277"/>
                    <a:pt x="742" y="280"/>
                  </a:cubicBezTo>
                  <a:cubicBezTo>
                    <a:pt x="743" y="282"/>
                    <a:pt x="744" y="283"/>
                    <a:pt x="744" y="286"/>
                  </a:cubicBezTo>
                  <a:cubicBezTo>
                    <a:pt x="747" y="284"/>
                    <a:pt x="747" y="280"/>
                    <a:pt x="749" y="278"/>
                  </a:cubicBezTo>
                  <a:cubicBezTo>
                    <a:pt x="751" y="277"/>
                    <a:pt x="757" y="278"/>
                    <a:pt x="757" y="274"/>
                  </a:cubicBezTo>
                  <a:cubicBezTo>
                    <a:pt x="757" y="268"/>
                    <a:pt x="760" y="279"/>
                    <a:pt x="761" y="271"/>
                  </a:cubicBezTo>
                  <a:cubicBezTo>
                    <a:pt x="763" y="269"/>
                    <a:pt x="764" y="273"/>
                    <a:pt x="764" y="273"/>
                  </a:cubicBezTo>
                  <a:cubicBezTo>
                    <a:pt x="766" y="272"/>
                    <a:pt x="765" y="269"/>
                    <a:pt x="766" y="269"/>
                  </a:cubicBezTo>
                  <a:cubicBezTo>
                    <a:pt x="770" y="268"/>
                    <a:pt x="773" y="269"/>
                    <a:pt x="779" y="269"/>
                  </a:cubicBezTo>
                  <a:cubicBezTo>
                    <a:pt x="780" y="271"/>
                    <a:pt x="781" y="270"/>
                    <a:pt x="781" y="269"/>
                  </a:cubicBezTo>
                  <a:cubicBezTo>
                    <a:pt x="784" y="268"/>
                    <a:pt x="784" y="279"/>
                    <a:pt x="779" y="276"/>
                  </a:cubicBezTo>
                  <a:cubicBezTo>
                    <a:pt x="784" y="281"/>
                    <a:pt x="776" y="282"/>
                    <a:pt x="777" y="289"/>
                  </a:cubicBezTo>
                  <a:cubicBezTo>
                    <a:pt x="778" y="291"/>
                    <a:pt x="779" y="292"/>
                    <a:pt x="779" y="295"/>
                  </a:cubicBezTo>
                  <a:cubicBezTo>
                    <a:pt x="781" y="294"/>
                    <a:pt x="783" y="293"/>
                    <a:pt x="783" y="295"/>
                  </a:cubicBezTo>
                  <a:cubicBezTo>
                    <a:pt x="783" y="297"/>
                    <a:pt x="785" y="296"/>
                    <a:pt x="787" y="297"/>
                  </a:cubicBezTo>
                  <a:cubicBezTo>
                    <a:pt x="788" y="297"/>
                    <a:pt x="790" y="300"/>
                    <a:pt x="790" y="301"/>
                  </a:cubicBezTo>
                  <a:cubicBezTo>
                    <a:pt x="791" y="301"/>
                    <a:pt x="793" y="300"/>
                    <a:pt x="794" y="301"/>
                  </a:cubicBezTo>
                  <a:cubicBezTo>
                    <a:pt x="795" y="301"/>
                    <a:pt x="796" y="302"/>
                    <a:pt x="796" y="302"/>
                  </a:cubicBezTo>
                  <a:cubicBezTo>
                    <a:pt x="799" y="303"/>
                    <a:pt x="801" y="298"/>
                    <a:pt x="804" y="302"/>
                  </a:cubicBezTo>
                  <a:cubicBezTo>
                    <a:pt x="806" y="303"/>
                    <a:pt x="804" y="299"/>
                    <a:pt x="805" y="299"/>
                  </a:cubicBezTo>
                  <a:cubicBezTo>
                    <a:pt x="806" y="298"/>
                    <a:pt x="809" y="299"/>
                    <a:pt x="809" y="299"/>
                  </a:cubicBezTo>
                  <a:cubicBezTo>
                    <a:pt x="810" y="297"/>
                    <a:pt x="808" y="295"/>
                    <a:pt x="809" y="293"/>
                  </a:cubicBezTo>
                  <a:cubicBezTo>
                    <a:pt x="812" y="292"/>
                    <a:pt x="813" y="295"/>
                    <a:pt x="813" y="297"/>
                  </a:cubicBezTo>
                  <a:cubicBezTo>
                    <a:pt x="814" y="300"/>
                    <a:pt x="819" y="298"/>
                    <a:pt x="817" y="304"/>
                  </a:cubicBezTo>
                  <a:cubicBezTo>
                    <a:pt x="814" y="305"/>
                    <a:pt x="813" y="302"/>
                    <a:pt x="811" y="302"/>
                  </a:cubicBezTo>
                  <a:cubicBezTo>
                    <a:pt x="808" y="303"/>
                    <a:pt x="808" y="307"/>
                    <a:pt x="805" y="308"/>
                  </a:cubicBezTo>
                  <a:cubicBezTo>
                    <a:pt x="804" y="309"/>
                    <a:pt x="801" y="308"/>
                    <a:pt x="800" y="308"/>
                  </a:cubicBezTo>
                  <a:cubicBezTo>
                    <a:pt x="796" y="309"/>
                    <a:pt x="797" y="313"/>
                    <a:pt x="790" y="312"/>
                  </a:cubicBezTo>
                  <a:cubicBezTo>
                    <a:pt x="787" y="311"/>
                    <a:pt x="788" y="316"/>
                    <a:pt x="787" y="317"/>
                  </a:cubicBezTo>
                  <a:cubicBezTo>
                    <a:pt x="786" y="318"/>
                    <a:pt x="784" y="316"/>
                    <a:pt x="785" y="315"/>
                  </a:cubicBezTo>
                  <a:cubicBezTo>
                    <a:pt x="781" y="318"/>
                    <a:pt x="782" y="322"/>
                    <a:pt x="776" y="321"/>
                  </a:cubicBezTo>
                  <a:cubicBezTo>
                    <a:pt x="779" y="317"/>
                    <a:pt x="775" y="319"/>
                    <a:pt x="776" y="314"/>
                  </a:cubicBezTo>
                  <a:cubicBezTo>
                    <a:pt x="779" y="312"/>
                    <a:pt x="781" y="308"/>
                    <a:pt x="785" y="312"/>
                  </a:cubicBezTo>
                  <a:cubicBezTo>
                    <a:pt x="786" y="306"/>
                    <a:pt x="782" y="306"/>
                    <a:pt x="779" y="304"/>
                  </a:cubicBezTo>
                  <a:cubicBezTo>
                    <a:pt x="775" y="303"/>
                    <a:pt x="772" y="310"/>
                    <a:pt x="768" y="310"/>
                  </a:cubicBezTo>
                  <a:cubicBezTo>
                    <a:pt x="768" y="310"/>
                    <a:pt x="763" y="311"/>
                    <a:pt x="762" y="312"/>
                  </a:cubicBezTo>
                  <a:cubicBezTo>
                    <a:pt x="761" y="313"/>
                    <a:pt x="761" y="313"/>
                    <a:pt x="761" y="315"/>
                  </a:cubicBezTo>
                  <a:cubicBezTo>
                    <a:pt x="750" y="314"/>
                    <a:pt x="751" y="321"/>
                    <a:pt x="742" y="317"/>
                  </a:cubicBezTo>
                  <a:cubicBezTo>
                    <a:pt x="745" y="320"/>
                    <a:pt x="747" y="321"/>
                    <a:pt x="738" y="321"/>
                  </a:cubicBezTo>
                  <a:cubicBezTo>
                    <a:pt x="734" y="324"/>
                    <a:pt x="733" y="334"/>
                    <a:pt x="738" y="336"/>
                  </a:cubicBezTo>
                  <a:cubicBezTo>
                    <a:pt x="738" y="340"/>
                    <a:pt x="733" y="338"/>
                    <a:pt x="735" y="343"/>
                  </a:cubicBezTo>
                  <a:cubicBezTo>
                    <a:pt x="733" y="344"/>
                    <a:pt x="731" y="343"/>
                    <a:pt x="729" y="343"/>
                  </a:cubicBezTo>
                  <a:cubicBezTo>
                    <a:pt x="727" y="344"/>
                    <a:pt x="727" y="346"/>
                    <a:pt x="725" y="347"/>
                  </a:cubicBezTo>
                  <a:cubicBezTo>
                    <a:pt x="722" y="349"/>
                    <a:pt x="717" y="348"/>
                    <a:pt x="714" y="351"/>
                  </a:cubicBezTo>
                  <a:cubicBezTo>
                    <a:pt x="713" y="352"/>
                    <a:pt x="711" y="353"/>
                    <a:pt x="710" y="355"/>
                  </a:cubicBezTo>
                  <a:cubicBezTo>
                    <a:pt x="708" y="357"/>
                    <a:pt x="708" y="361"/>
                    <a:pt x="705" y="364"/>
                  </a:cubicBezTo>
                  <a:cubicBezTo>
                    <a:pt x="703" y="366"/>
                    <a:pt x="699" y="366"/>
                    <a:pt x="701" y="373"/>
                  </a:cubicBezTo>
                  <a:cubicBezTo>
                    <a:pt x="697" y="373"/>
                    <a:pt x="697" y="368"/>
                    <a:pt x="694" y="368"/>
                  </a:cubicBezTo>
                  <a:cubicBezTo>
                    <a:pt x="692" y="368"/>
                    <a:pt x="692" y="371"/>
                    <a:pt x="690" y="371"/>
                  </a:cubicBezTo>
                  <a:cubicBezTo>
                    <a:pt x="697" y="379"/>
                    <a:pt x="696" y="385"/>
                    <a:pt x="697" y="396"/>
                  </a:cubicBezTo>
                  <a:cubicBezTo>
                    <a:pt x="693" y="394"/>
                    <a:pt x="695" y="398"/>
                    <a:pt x="694" y="399"/>
                  </a:cubicBezTo>
                  <a:cubicBezTo>
                    <a:pt x="693" y="400"/>
                    <a:pt x="690" y="399"/>
                    <a:pt x="690" y="399"/>
                  </a:cubicBezTo>
                  <a:cubicBezTo>
                    <a:pt x="688" y="401"/>
                    <a:pt x="688" y="402"/>
                    <a:pt x="686" y="403"/>
                  </a:cubicBezTo>
                  <a:cubicBezTo>
                    <a:pt x="684" y="405"/>
                    <a:pt x="682" y="408"/>
                    <a:pt x="680" y="409"/>
                  </a:cubicBezTo>
                  <a:cubicBezTo>
                    <a:pt x="678" y="410"/>
                    <a:pt x="675" y="408"/>
                    <a:pt x="673" y="411"/>
                  </a:cubicBezTo>
                  <a:cubicBezTo>
                    <a:pt x="669" y="412"/>
                    <a:pt x="667" y="416"/>
                    <a:pt x="666" y="420"/>
                  </a:cubicBezTo>
                  <a:cubicBezTo>
                    <a:pt x="661" y="420"/>
                    <a:pt x="662" y="426"/>
                    <a:pt x="656" y="425"/>
                  </a:cubicBezTo>
                  <a:cubicBezTo>
                    <a:pt x="658" y="432"/>
                    <a:pt x="652" y="446"/>
                    <a:pt x="660" y="446"/>
                  </a:cubicBezTo>
                  <a:cubicBezTo>
                    <a:pt x="656" y="453"/>
                    <a:pt x="663" y="453"/>
                    <a:pt x="662" y="463"/>
                  </a:cubicBezTo>
                  <a:cubicBezTo>
                    <a:pt x="662" y="465"/>
                    <a:pt x="664" y="464"/>
                    <a:pt x="666" y="465"/>
                  </a:cubicBezTo>
                  <a:cubicBezTo>
                    <a:pt x="663" y="470"/>
                    <a:pt x="666" y="470"/>
                    <a:pt x="666" y="478"/>
                  </a:cubicBezTo>
                  <a:cubicBezTo>
                    <a:pt x="662" y="478"/>
                    <a:pt x="659" y="479"/>
                    <a:pt x="658" y="481"/>
                  </a:cubicBezTo>
                  <a:cubicBezTo>
                    <a:pt x="655" y="481"/>
                    <a:pt x="657" y="478"/>
                    <a:pt x="656" y="476"/>
                  </a:cubicBezTo>
                  <a:cubicBezTo>
                    <a:pt x="655" y="474"/>
                    <a:pt x="652" y="475"/>
                    <a:pt x="651" y="474"/>
                  </a:cubicBezTo>
                  <a:cubicBezTo>
                    <a:pt x="650" y="473"/>
                    <a:pt x="651" y="469"/>
                    <a:pt x="647" y="470"/>
                  </a:cubicBezTo>
                  <a:cubicBezTo>
                    <a:pt x="648" y="466"/>
                    <a:pt x="650" y="462"/>
                    <a:pt x="643" y="461"/>
                  </a:cubicBezTo>
                  <a:cubicBezTo>
                    <a:pt x="646" y="452"/>
                    <a:pt x="642" y="453"/>
                    <a:pt x="641" y="444"/>
                  </a:cubicBezTo>
                  <a:cubicBezTo>
                    <a:pt x="640" y="444"/>
                    <a:pt x="639" y="446"/>
                    <a:pt x="638" y="446"/>
                  </a:cubicBezTo>
                  <a:cubicBezTo>
                    <a:pt x="638" y="445"/>
                    <a:pt x="638" y="443"/>
                    <a:pt x="638" y="442"/>
                  </a:cubicBezTo>
                  <a:cubicBezTo>
                    <a:pt x="635" y="443"/>
                    <a:pt x="625" y="445"/>
                    <a:pt x="623" y="442"/>
                  </a:cubicBezTo>
                  <a:cubicBezTo>
                    <a:pt x="621" y="441"/>
                    <a:pt x="621" y="439"/>
                    <a:pt x="619" y="439"/>
                  </a:cubicBezTo>
                  <a:cubicBezTo>
                    <a:pt x="618" y="438"/>
                    <a:pt x="615" y="441"/>
                    <a:pt x="612" y="440"/>
                  </a:cubicBezTo>
                  <a:cubicBezTo>
                    <a:pt x="612" y="440"/>
                    <a:pt x="619" y="434"/>
                    <a:pt x="612" y="437"/>
                  </a:cubicBezTo>
                  <a:cubicBezTo>
                    <a:pt x="611" y="437"/>
                    <a:pt x="612" y="438"/>
                    <a:pt x="610" y="439"/>
                  </a:cubicBezTo>
                  <a:cubicBezTo>
                    <a:pt x="605" y="439"/>
                    <a:pt x="597" y="439"/>
                    <a:pt x="593" y="437"/>
                  </a:cubicBezTo>
                  <a:cubicBezTo>
                    <a:pt x="589" y="436"/>
                    <a:pt x="592" y="443"/>
                    <a:pt x="591" y="446"/>
                  </a:cubicBezTo>
                  <a:cubicBezTo>
                    <a:pt x="581" y="444"/>
                    <a:pt x="569" y="444"/>
                    <a:pt x="557" y="442"/>
                  </a:cubicBezTo>
                  <a:cubicBezTo>
                    <a:pt x="556" y="443"/>
                    <a:pt x="556" y="444"/>
                    <a:pt x="554" y="444"/>
                  </a:cubicBezTo>
                  <a:cubicBezTo>
                    <a:pt x="552" y="445"/>
                    <a:pt x="552" y="448"/>
                    <a:pt x="550" y="448"/>
                  </a:cubicBezTo>
                  <a:cubicBezTo>
                    <a:pt x="548" y="448"/>
                    <a:pt x="549" y="450"/>
                    <a:pt x="548" y="452"/>
                  </a:cubicBezTo>
                  <a:cubicBezTo>
                    <a:pt x="546" y="452"/>
                    <a:pt x="543" y="451"/>
                    <a:pt x="541" y="452"/>
                  </a:cubicBezTo>
                  <a:cubicBezTo>
                    <a:pt x="539" y="452"/>
                    <a:pt x="539" y="456"/>
                    <a:pt x="535" y="455"/>
                  </a:cubicBezTo>
                  <a:cubicBezTo>
                    <a:pt x="536" y="459"/>
                    <a:pt x="533" y="468"/>
                    <a:pt x="537" y="468"/>
                  </a:cubicBezTo>
                  <a:cubicBezTo>
                    <a:pt x="535" y="471"/>
                    <a:pt x="534" y="474"/>
                    <a:pt x="531" y="476"/>
                  </a:cubicBezTo>
                  <a:cubicBezTo>
                    <a:pt x="532" y="481"/>
                    <a:pt x="531" y="486"/>
                    <a:pt x="531" y="491"/>
                  </a:cubicBezTo>
                  <a:cubicBezTo>
                    <a:pt x="532" y="493"/>
                    <a:pt x="533" y="494"/>
                    <a:pt x="533" y="496"/>
                  </a:cubicBezTo>
                  <a:cubicBezTo>
                    <a:pt x="533" y="501"/>
                    <a:pt x="535" y="506"/>
                    <a:pt x="531" y="509"/>
                  </a:cubicBezTo>
                  <a:cubicBezTo>
                    <a:pt x="531" y="512"/>
                    <a:pt x="536" y="510"/>
                    <a:pt x="537" y="511"/>
                  </a:cubicBezTo>
                  <a:cubicBezTo>
                    <a:pt x="537" y="512"/>
                    <a:pt x="535" y="514"/>
                    <a:pt x="535" y="515"/>
                  </a:cubicBezTo>
                  <a:cubicBezTo>
                    <a:pt x="535" y="514"/>
                    <a:pt x="537" y="517"/>
                    <a:pt x="537" y="517"/>
                  </a:cubicBezTo>
                  <a:cubicBezTo>
                    <a:pt x="538" y="519"/>
                    <a:pt x="540" y="517"/>
                    <a:pt x="541" y="519"/>
                  </a:cubicBezTo>
                  <a:cubicBezTo>
                    <a:pt x="541" y="519"/>
                    <a:pt x="540" y="522"/>
                    <a:pt x="541" y="522"/>
                  </a:cubicBezTo>
                  <a:cubicBezTo>
                    <a:pt x="541" y="523"/>
                    <a:pt x="542" y="522"/>
                    <a:pt x="543" y="522"/>
                  </a:cubicBezTo>
                  <a:cubicBezTo>
                    <a:pt x="543" y="523"/>
                    <a:pt x="542" y="526"/>
                    <a:pt x="543" y="526"/>
                  </a:cubicBezTo>
                  <a:cubicBezTo>
                    <a:pt x="544" y="527"/>
                    <a:pt x="548" y="530"/>
                    <a:pt x="548" y="534"/>
                  </a:cubicBezTo>
                  <a:cubicBezTo>
                    <a:pt x="563" y="535"/>
                    <a:pt x="571" y="531"/>
                    <a:pt x="578" y="534"/>
                  </a:cubicBezTo>
                  <a:cubicBezTo>
                    <a:pt x="580" y="533"/>
                    <a:pt x="580" y="531"/>
                    <a:pt x="582" y="530"/>
                  </a:cubicBezTo>
                  <a:cubicBezTo>
                    <a:pt x="583" y="528"/>
                    <a:pt x="586" y="525"/>
                    <a:pt x="587" y="521"/>
                  </a:cubicBezTo>
                  <a:cubicBezTo>
                    <a:pt x="588" y="519"/>
                    <a:pt x="590" y="517"/>
                    <a:pt x="587" y="517"/>
                  </a:cubicBezTo>
                  <a:cubicBezTo>
                    <a:pt x="592" y="511"/>
                    <a:pt x="605" y="507"/>
                    <a:pt x="615" y="511"/>
                  </a:cubicBezTo>
                  <a:cubicBezTo>
                    <a:pt x="611" y="516"/>
                    <a:pt x="610" y="523"/>
                    <a:pt x="606" y="528"/>
                  </a:cubicBezTo>
                  <a:cubicBezTo>
                    <a:pt x="604" y="533"/>
                    <a:pt x="609" y="533"/>
                    <a:pt x="608" y="537"/>
                  </a:cubicBezTo>
                  <a:cubicBezTo>
                    <a:pt x="604" y="538"/>
                    <a:pt x="602" y="542"/>
                    <a:pt x="600" y="547"/>
                  </a:cubicBezTo>
                  <a:cubicBezTo>
                    <a:pt x="600" y="548"/>
                    <a:pt x="600" y="549"/>
                    <a:pt x="598" y="548"/>
                  </a:cubicBezTo>
                  <a:cubicBezTo>
                    <a:pt x="598" y="553"/>
                    <a:pt x="607" y="547"/>
                    <a:pt x="604" y="554"/>
                  </a:cubicBezTo>
                  <a:cubicBezTo>
                    <a:pt x="608" y="554"/>
                    <a:pt x="610" y="551"/>
                    <a:pt x="615" y="552"/>
                  </a:cubicBezTo>
                  <a:cubicBezTo>
                    <a:pt x="614" y="556"/>
                    <a:pt x="619" y="555"/>
                    <a:pt x="619" y="558"/>
                  </a:cubicBezTo>
                  <a:cubicBezTo>
                    <a:pt x="629" y="554"/>
                    <a:pt x="630" y="561"/>
                    <a:pt x="641" y="560"/>
                  </a:cubicBezTo>
                  <a:cubicBezTo>
                    <a:pt x="637" y="564"/>
                    <a:pt x="644" y="570"/>
                    <a:pt x="638" y="573"/>
                  </a:cubicBezTo>
                  <a:cubicBezTo>
                    <a:pt x="641" y="577"/>
                    <a:pt x="639" y="588"/>
                    <a:pt x="638" y="593"/>
                  </a:cubicBezTo>
                  <a:cubicBezTo>
                    <a:pt x="638" y="596"/>
                    <a:pt x="641" y="597"/>
                    <a:pt x="645" y="597"/>
                  </a:cubicBezTo>
                  <a:cubicBezTo>
                    <a:pt x="644" y="601"/>
                    <a:pt x="649" y="600"/>
                    <a:pt x="649" y="603"/>
                  </a:cubicBezTo>
                  <a:cubicBezTo>
                    <a:pt x="649" y="605"/>
                    <a:pt x="655" y="603"/>
                    <a:pt x="654" y="606"/>
                  </a:cubicBezTo>
                  <a:cubicBezTo>
                    <a:pt x="661" y="601"/>
                    <a:pt x="672" y="607"/>
                    <a:pt x="677" y="604"/>
                  </a:cubicBezTo>
                  <a:cubicBezTo>
                    <a:pt x="677" y="606"/>
                    <a:pt x="677" y="607"/>
                    <a:pt x="677" y="608"/>
                  </a:cubicBezTo>
                  <a:cubicBezTo>
                    <a:pt x="680" y="608"/>
                    <a:pt x="686" y="604"/>
                    <a:pt x="686" y="610"/>
                  </a:cubicBezTo>
                  <a:cubicBezTo>
                    <a:pt x="688" y="609"/>
                    <a:pt x="689" y="608"/>
                    <a:pt x="692" y="608"/>
                  </a:cubicBezTo>
                  <a:cubicBezTo>
                    <a:pt x="693" y="607"/>
                    <a:pt x="694" y="606"/>
                    <a:pt x="695" y="604"/>
                  </a:cubicBezTo>
                  <a:cubicBezTo>
                    <a:pt x="696" y="603"/>
                    <a:pt x="697" y="605"/>
                    <a:pt x="697" y="603"/>
                  </a:cubicBezTo>
                  <a:cubicBezTo>
                    <a:pt x="697" y="600"/>
                    <a:pt x="700" y="604"/>
                    <a:pt x="701" y="601"/>
                  </a:cubicBezTo>
                  <a:cubicBezTo>
                    <a:pt x="701" y="600"/>
                    <a:pt x="701" y="597"/>
                    <a:pt x="701" y="597"/>
                  </a:cubicBezTo>
                  <a:cubicBezTo>
                    <a:pt x="702" y="596"/>
                    <a:pt x="703" y="599"/>
                    <a:pt x="703" y="599"/>
                  </a:cubicBezTo>
                  <a:cubicBezTo>
                    <a:pt x="704" y="598"/>
                    <a:pt x="705" y="596"/>
                    <a:pt x="707" y="595"/>
                  </a:cubicBezTo>
                  <a:cubicBezTo>
                    <a:pt x="708" y="594"/>
                    <a:pt x="711" y="592"/>
                    <a:pt x="714" y="589"/>
                  </a:cubicBezTo>
                  <a:cubicBezTo>
                    <a:pt x="715" y="589"/>
                    <a:pt x="716" y="588"/>
                    <a:pt x="716" y="586"/>
                  </a:cubicBezTo>
                  <a:cubicBezTo>
                    <a:pt x="718" y="588"/>
                    <a:pt x="737" y="589"/>
                    <a:pt x="727" y="591"/>
                  </a:cubicBezTo>
                  <a:cubicBezTo>
                    <a:pt x="728" y="594"/>
                    <a:pt x="732" y="593"/>
                    <a:pt x="735" y="593"/>
                  </a:cubicBezTo>
                  <a:cubicBezTo>
                    <a:pt x="736" y="593"/>
                    <a:pt x="736" y="591"/>
                    <a:pt x="736" y="589"/>
                  </a:cubicBezTo>
                  <a:cubicBezTo>
                    <a:pt x="741" y="589"/>
                    <a:pt x="746" y="589"/>
                    <a:pt x="751" y="589"/>
                  </a:cubicBezTo>
                  <a:cubicBezTo>
                    <a:pt x="749" y="595"/>
                    <a:pt x="759" y="593"/>
                    <a:pt x="764" y="595"/>
                  </a:cubicBezTo>
                  <a:cubicBezTo>
                    <a:pt x="765" y="595"/>
                    <a:pt x="764" y="597"/>
                    <a:pt x="766" y="597"/>
                  </a:cubicBezTo>
                  <a:cubicBezTo>
                    <a:pt x="768" y="597"/>
                    <a:pt x="768" y="599"/>
                    <a:pt x="770" y="599"/>
                  </a:cubicBezTo>
                  <a:cubicBezTo>
                    <a:pt x="774" y="599"/>
                    <a:pt x="775" y="597"/>
                    <a:pt x="777" y="597"/>
                  </a:cubicBezTo>
                  <a:cubicBezTo>
                    <a:pt x="787" y="596"/>
                    <a:pt x="796" y="598"/>
                    <a:pt x="805" y="599"/>
                  </a:cubicBezTo>
                  <a:cubicBezTo>
                    <a:pt x="805" y="602"/>
                    <a:pt x="807" y="606"/>
                    <a:pt x="807" y="603"/>
                  </a:cubicBezTo>
                  <a:cubicBezTo>
                    <a:pt x="809" y="603"/>
                    <a:pt x="808" y="604"/>
                    <a:pt x="807" y="604"/>
                  </a:cubicBezTo>
                  <a:cubicBezTo>
                    <a:pt x="807" y="609"/>
                    <a:pt x="812" y="605"/>
                    <a:pt x="815" y="608"/>
                  </a:cubicBezTo>
                  <a:cubicBezTo>
                    <a:pt x="815" y="609"/>
                    <a:pt x="814" y="612"/>
                    <a:pt x="815" y="612"/>
                  </a:cubicBezTo>
                  <a:cubicBezTo>
                    <a:pt x="817" y="613"/>
                    <a:pt x="820" y="611"/>
                    <a:pt x="822" y="612"/>
                  </a:cubicBezTo>
                  <a:cubicBezTo>
                    <a:pt x="821" y="616"/>
                    <a:pt x="823" y="617"/>
                    <a:pt x="826" y="619"/>
                  </a:cubicBezTo>
                  <a:cubicBezTo>
                    <a:pt x="829" y="622"/>
                    <a:pt x="832" y="624"/>
                    <a:pt x="833" y="629"/>
                  </a:cubicBezTo>
                  <a:cubicBezTo>
                    <a:pt x="845" y="628"/>
                    <a:pt x="850" y="634"/>
                    <a:pt x="859" y="630"/>
                  </a:cubicBezTo>
                  <a:cubicBezTo>
                    <a:pt x="857" y="638"/>
                    <a:pt x="870" y="630"/>
                    <a:pt x="867" y="638"/>
                  </a:cubicBezTo>
                  <a:cubicBezTo>
                    <a:pt x="873" y="635"/>
                    <a:pt x="873" y="643"/>
                    <a:pt x="878" y="644"/>
                  </a:cubicBezTo>
                  <a:cubicBezTo>
                    <a:pt x="880" y="644"/>
                    <a:pt x="880" y="649"/>
                    <a:pt x="884" y="647"/>
                  </a:cubicBezTo>
                  <a:cubicBezTo>
                    <a:pt x="878" y="652"/>
                    <a:pt x="886" y="651"/>
                    <a:pt x="885" y="657"/>
                  </a:cubicBezTo>
                  <a:cubicBezTo>
                    <a:pt x="885" y="660"/>
                    <a:pt x="889" y="659"/>
                    <a:pt x="891" y="660"/>
                  </a:cubicBezTo>
                  <a:cubicBezTo>
                    <a:pt x="892" y="661"/>
                    <a:pt x="891" y="666"/>
                    <a:pt x="895" y="664"/>
                  </a:cubicBezTo>
                  <a:cubicBezTo>
                    <a:pt x="888" y="671"/>
                    <a:pt x="904" y="673"/>
                    <a:pt x="899" y="679"/>
                  </a:cubicBezTo>
                  <a:cubicBezTo>
                    <a:pt x="902" y="678"/>
                    <a:pt x="904" y="679"/>
                    <a:pt x="904" y="683"/>
                  </a:cubicBezTo>
                  <a:cubicBezTo>
                    <a:pt x="914" y="681"/>
                    <a:pt x="926" y="684"/>
                    <a:pt x="930" y="692"/>
                  </a:cubicBezTo>
                  <a:cubicBezTo>
                    <a:pt x="939" y="692"/>
                    <a:pt x="944" y="695"/>
                    <a:pt x="954" y="694"/>
                  </a:cubicBezTo>
                  <a:cubicBezTo>
                    <a:pt x="955" y="695"/>
                    <a:pt x="951" y="696"/>
                    <a:pt x="951" y="696"/>
                  </a:cubicBezTo>
                  <a:cubicBezTo>
                    <a:pt x="953" y="699"/>
                    <a:pt x="965" y="697"/>
                    <a:pt x="971" y="698"/>
                  </a:cubicBezTo>
                  <a:cubicBezTo>
                    <a:pt x="971" y="699"/>
                    <a:pt x="974" y="699"/>
                    <a:pt x="975" y="699"/>
                  </a:cubicBezTo>
                  <a:cubicBezTo>
                    <a:pt x="975" y="703"/>
                    <a:pt x="979" y="702"/>
                    <a:pt x="981" y="703"/>
                  </a:cubicBezTo>
                  <a:cubicBezTo>
                    <a:pt x="981" y="704"/>
                    <a:pt x="980" y="706"/>
                    <a:pt x="981" y="707"/>
                  </a:cubicBezTo>
                  <a:cubicBezTo>
                    <a:pt x="981" y="708"/>
                    <a:pt x="984" y="706"/>
                    <a:pt x="984" y="707"/>
                  </a:cubicBezTo>
                  <a:cubicBezTo>
                    <a:pt x="986" y="708"/>
                    <a:pt x="984" y="712"/>
                    <a:pt x="988" y="711"/>
                  </a:cubicBezTo>
                  <a:cubicBezTo>
                    <a:pt x="988" y="730"/>
                    <a:pt x="988" y="749"/>
                    <a:pt x="988" y="768"/>
                  </a:cubicBezTo>
                  <a:cubicBezTo>
                    <a:pt x="980" y="766"/>
                    <a:pt x="988" y="779"/>
                    <a:pt x="981" y="776"/>
                  </a:cubicBezTo>
                  <a:cubicBezTo>
                    <a:pt x="980" y="782"/>
                    <a:pt x="979" y="788"/>
                    <a:pt x="979" y="795"/>
                  </a:cubicBezTo>
                  <a:cubicBezTo>
                    <a:pt x="979" y="798"/>
                    <a:pt x="982" y="805"/>
                    <a:pt x="981" y="813"/>
                  </a:cubicBezTo>
                  <a:cubicBezTo>
                    <a:pt x="981" y="813"/>
                    <a:pt x="979" y="814"/>
                    <a:pt x="979" y="815"/>
                  </a:cubicBezTo>
                  <a:cubicBezTo>
                    <a:pt x="978" y="816"/>
                    <a:pt x="979" y="818"/>
                    <a:pt x="979" y="819"/>
                  </a:cubicBezTo>
                  <a:cubicBezTo>
                    <a:pt x="978" y="820"/>
                    <a:pt x="973" y="821"/>
                    <a:pt x="975" y="828"/>
                  </a:cubicBezTo>
                  <a:cubicBezTo>
                    <a:pt x="971" y="829"/>
                    <a:pt x="969" y="832"/>
                    <a:pt x="966" y="834"/>
                  </a:cubicBezTo>
                  <a:cubicBezTo>
                    <a:pt x="965" y="835"/>
                    <a:pt x="967" y="838"/>
                    <a:pt x="966" y="839"/>
                  </a:cubicBezTo>
                  <a:cubicBezTo>
                    <a:pt x="965" y="840"/>
                    <a:pt x="962" y="839"/>
                    <a:pt x="962" y="839"/>
                  </a:cubicBezTo>
                  <a:cubicBezTo>
                    <a:pt x="961" y="840"/>
                    <a:pt x="963" y="843"/>
                    <a:pt x="962" y="843"/>
                  </a:cubicBezTo>
                  <a:cubicBezTo>
                    <a:pt x="960" y="844"/>
                    <a:pt x="955" y="843"/>
                    <a:pt x="954" y="847"/>
                  </a:cubicBezTo>
                  <a:cubicBezTo>
                    <a:pt x="954" y="849"/>
                    <a:pt x="951" y="848"/>
                    <a:pt x="947" y="850"/>
                  </a:cubicBezTo>
                  <a:cubicBezTo>
                    <a:pt x="946" y="851"/>
                    <a:pt x="944" y="854"/>
                    <a:pt x="943" y="854"/>
                  </a:cubicBezTo>
                  <a:cubicBezTo>
                    <a:pt x="942" y="854"/>
                    <a:pt x="941" y="852"/>
                    <a:pt x="940" y="852"/>
                  </a:cubicBezTo>
                  <a:cubicBezTo>
                    <a:pt x="940" y="852"/>
                    <a:pt x="939" y="854"/>
                    <a:pt x="938" y="854"/>
                  </a:cubicBezTo>
                  <a:cubicBezTo>
                    <a:pt x="935" y="854"/>
                    <a:pt x="934" y="855"/>
                    <a:pt x="934" y="858"/>
                  </a:cubicBezTo>
                  <a:cubicBezTo>
                    <a:pt x="927" y="855"/>
                    <a:pt x="923" y="863"/>
                    <a:pt x="919" y="865"/>
                  </a:cubicBezTo>
                  <a:cubicBezTo>
                    <a:pt x="918" y="866"/>
                    <a:pt x="916" y="865"/>
                    <a:pt x="915" y="865"/>
                  </a:cubicBezTo>
                  <a:cubicBezTo>
                    <a:pt x="914" y="866"/>
                    <a:pt x="912" y="868"/>
                    <a:pt x="912" y="869"/>
                  </a:cubicBezTo>
                  <a:cubicBezTo>
                    <a:pt x="911" y="870"/>
                    <a:pt x="908" y="872"/>
                    <a:pt x="908" y="873"/>
                  </a:cubicBezTo>
                  <a:cubicBezTo>
                    <a:pt x="907" y="874"/>
                    <a:pt x="911" y="878"/>
                    <a:pt x="906" y="877"/>
                  </a:cubicBezTo>
                  <a:cubicBezTo>
                    <a:pt x="907" y="885"/>
                    <a:pt x="903" y="889"/>
                    <a:pt x="904" y="897"/>
                  </a:cubicBezTo>
                  <a:cubicBezTo>
                    <a:pt x="899" y="895"/>
                    <a:pt x="902" y="901"/>
                    <a:pt x="900" y="903"/>
                  </a:cubicBezTo>
                  <a:cubicBezTo>
                    <a:pt x="900" y="903"/>
                    <a:pt x="897" y="902"/>
                    <a:pt x="897" y="903"/>
                  </a:cubicBezTo>
                  <a:cubicBezTo>
                    <a:pt x="896" y="904"/>
                    <a:pt x="900" y="906"/>
                    <a:pt x="897" y="906"/>
                  </a:cubicBezTo>
                  <a:cubicBezTo>
                    <a:pt x="894" y="906"/>
                    <a:pt x="894" y="914"/>
                    <a:pt x="889" y="914"/>
                  </a:cubicBezTo>
                  <a:cubicBezTo>
                    <a:pt x="889" y="914"/>
                    <a:pt x="886" y="917"/>
                    <a:pt x="885" y="918"/>
                  </a:cubicBezTo>
                  <a:cubicBezTo>
                    <a:pt x="883" y="920"/>
                    <a:pt x="881" y="926"/>
                    <a:pt x="876" y="929"/>
                  </a:cubicBezTo>
                  <a:cubicBezTo>
                    <a:pt x="876" y="931"/>
                    <a:pt x="876" y="934"/>
                    <a:pt x="876" y="936"/>
                  </a:cubicBezTo>
                  <a:cubicBezTo>
                    <a:pt x="873" y="938"/>
                    <a:pt x="870" y="939"/>
                    <a:pt x="871" y="944"/>
                  </a:cubicBezTo>
                  <a:cubicBezTo>
                    <a:pt x="867" y="944"/>
                    <a:pt x="864" y="944"/>
                    <a:pt x="861" y="944"/>
                  </a:cubicBezTo>
                  <a:cubicBezTo>
                    <a:pt x="861" y="945"/>
                    <a:pt x="864" y="945"/>
                    <a:pt x="865" y="946"/>
                  </a:cubicBezTo>
                  <a:cubicBezTo>
                    <a:pt x="865" y="948"/>
                    <a:pt x="862" y="947"/>
                    <a:pt x="859" y="947"/>
                  </a:cubicBezTo>
                  <a:cubicBezTo>
                    <a:pt x="857" y="949"/>
                    <a:pt x="856" y="951"/>
                    <a:pt x="856" y="955"/>
                  </a:cubicBezTo>
                  <a:cubicBezTo>
                    <a:pt x="853" y="953"/>
                    <a:pt x="852" y="953"/>
                    <a:pt x="852" y="957"/>
                  </a:cubicBezTo>
                  <a:cubicBezTo>
                    <a:pt x="850" y="957"/>
                    <a:pt x="851" y="954"/>
                    <a:pt x="850" y="953"/>
                  </a:cubicBezTo>
                  <a:cubicBezTo>
                    <a:pt x="847" y="953"/>
                    <a:pt x="845" y="953"/>
                    <a:pt x="845" y="951"/>
                  </a:cubicBezTo>
                  <a:cubicBezTo>
                    <a:pt x="843" y="952"/>
                    <a:pt x="843" y="955"/>
                    <a:pt x="839" y="955"/>
                  </a:cubicBezTo>
                  <a:cubicBezTo>
                    <a:pt x="838" y="959"/>
                    <a:pt x="842" y="960"/>
                    <a:pt x="843" y="964"/>
                  </a:cubicBezTo>
                  <a:cubicBezTo>
                    <a:pt x="843" y="969"/>
                    <a:pt x="836" y="972"/>
                    <a:pt x="841" y="975"/>
                  </a:cubicBezTo>
                  <a:cubicBezTo>
                    <a:pt x="840" y="980"/>
                    <a:pt x="831" y="975"/>
                    <a:pt x="830" y="979"/>
                  </a:cubicBezTo>
                  <a:cubicBezTo>
                    <a:pt x="827" y="979"/>
                    <a:pt x="829" y="982"/>
                    <a:pt x="828" y="983"/>
                  </a:cubicBezTo>
                  <a:cubicBezTo>
                    <a:pt x="826" y="984"/>
                    <a:pt x="819" y="983"/>
                    <a:pt x="820" y="988"/>
                  </a:cubicBezTo>
                  <a:cubicBezTo>
                    <a:pt x="816" y="985"/>
                    <a:pt x="803" y="985"/>
                    <a:pt x="802" y="990"/>
                  </a:cubicBezTo>
                  <a:cubicBezTo>
                    <a:pt x="802" y="992"/>
                    <a:pt x="804" y="991"/>
                    <a:pt x="804" y="990"/>
                  </a:cubicBezTo>
                  <a:cubicBezTo>
                    <a:pt x="808" y="990"/>
                    <a:pt x="803" y="995"/>
                    <a:pt x="800" y="994"/>
                  </a:cubicBezTo>
                  <a:cubicBezTo>
                    <a:pt x="801" y="998"/>
                    <a:pt x="794" y="1004"/>
                    <a:pt x="798" y="1005"/>
                  </a:cubicBezTo>
                  <a:cubicBezTo>
                    <a:pt x="798" y="1006"/>
                    <a:pt x="795" y="1007"/>
                    <a:pt x="794" y="1007"/>
                  </a:cubicBezTo>
                  <a:cubicBezTo>
                    <a:pt x="794" y="1007"/>
                    <a:pt x="792" y="1005"/>
                    <a:pt x="792" y="1005"/>
                  </a:cubicBezTo>
                  <a:cubicBezTo>
                    <a:pt x="791" y="1005"/>
                    <a:pt x="786" y="1010"/>
                    <a:pt x="787" y="1003"/>
                  </a:cubicBezTo>
                  <a:cubicBezTo>
                    <a:pt x="785" y="1004"/>
                    <a:pt x="784" y="1008"/>
                    <a:pt x="783" y="1005"/>
                  </a:cubicBezTo>
                  <a:cubicBezTo>
                    <a:pt x="780" y="1006"/>
                    <a:pt x="784" y="1016"/>
                    <a:pt x="785" y="1020"/>
                  </a:cubicBezTo>
                  <a:cubicBezTo>
                    <a:pt x="786" y="1025"/>
                    <a:pt x="782" y="1023"/>
                    <a:pt x="781" y="1028"/>
                  </a:cubicBezTo>
                  <a:cubicBezTo>
                    <a:pt x="781" y="1030"/>
                    <a:pt x="781" y="1034"/>
                    <a:pt x="776" y="1033"/>
                  </a:cubicBezTo>
                  <a:cubicBezTo>
                    <a:pt x="775" y="1035"/>
                    <a:pt x="779" y="1036"/>
                    <a:pt x="779" y="1037"/>
                  </a:cubicBezTo>
                  <a:cubicBezTo>
                    <a:pt x="780" y="1040"/>
                    <a:pt x="776" y="1036"/>
                    <a:pt x="776" y="1037"/>
                  </a:cubicBezTo>
                  <a:cubicBezTo>
                    <a:pt x="774" y="1038"/>
                    <a:pt x="774" y="1043"/>
                    <a:pt x="776" y="1042"/>
                  </a:cubicBezTo>
                  <a:cubicBezTo>
                    <a:pt x="775" y="1045"/>
                    <a:pt x="774" y="1043"/>
                    <a:pt x="772" y="1042"/>
                  </a:cubicBezTo>
                  <a:cubicBezTo>
                    <a:pt x="772" y="1042"/>
                    <a:pt x="771" y="1045"/>
                    <a:pt x="770" y="1044"/>
                  </a:cubicBezTo>
                  <a:cubicBezTo>
                    <a:pt x="767" y="1040"/>
                    <a:pt x="771" y="1045"/>
                    <a:pt x="768" y="1048"/>
                  </a:cubicBezTo>
                  <a:cubicBezTo>
                    <a:pt x="765" y="1051"/>
                    <a:pt x="764" y="1047"/>
                    <a:pt x="761" y="1050"/>
                  </a:cubicBezTo>
                  <a:cubicBezTo>
                    <a:pt x="758" y="1055"/>
                    <a:pt x="769" y="1054"/>
                    <a:pt x="762" y="1057"/>
                  </a:cubicBezTo>
                  <a:cubicBezTo>
                    <a:pt x="763" y="1059"/>
                    <a:pt x="766" y="1059"/>
                    <a:pt x="768" y="1059"/>
                  </a:cubicBezTo>
                  <a:cubicBezTo>
                    <a:pt x="767" y="1063"/>
                    <a:pt x="768" y="1065"/>
                    <a:pt x="772" y="1065"/>
                  </a:cubicBezTo>
                  <a:cubicBezTo>
                    <a:pt x="775" y="1069"/>
                    <a:pt x="768" y="1071"/>
                    <a:pt x="768" y="1072"/>
                  </a:cubicBezTo>
                  <a:cubicBezTo>
                    <a:pt x="768" y="1073"/>
                    <a:pt x="769" y="1075"/>
                    <a:pt x="770" y="1074"/>
                  </a:cubicBezTo>
                  <a:cubicBezTo>
                    <a:pt x="768" y="1077"/>
                    <a:pt x="769" y="1074"/>
                    <a:pt x="768" y="1074"/>
                  </a:cubicBezTo>
                  <a:cubicBezTo>
                    <a:pt x="765" y="1074"/>
                    <a:pt x="766" y="1078"/>
                    <a:pt x="761" y="1078"/>
                  </a:cubicBezTo>
                  <a:cubicBezTo>
                    <a:pt x="763" y="1081"/>
                    <a:pt x="762" y="1082"/>
                    <a:pt x="757" y="1082"/>
                  </a:cubicBezTo>
                  <a:cubicBezTo>
                    <a:pt x="758" y="1087"/>
                    <a:pt x="754" y="1086"/>
                    <a:pt x="755" y="1091"/>
                  </a:cubicBezTo>
                  <a:cubicBezTo>
                    <a:pt x="748" y="1092"/>
                    <a:pt x="756" y="1099"/>
                    <a:pt x="749" y="1095"/>
                  </a:cubicBezTo>
                  <a:cubicBezTo>
                    <a:pt x="750" y="1099"/>
                    <a:pt x="748" y="1103"/>
                    <a:pt x="749" y="1108"/>
                  </a:cubicBezTo>
                  <a:cubicBezTo>
                    <a:pt x="750" y="1109"/>
                    <a:pt x="751" y="1110"/>
                    <a:pt x="751" y="1110"/>
                  </a:cubicBezTo>
                  <a:cubicBezTo>
                    <a:pt x="751" y="1112"/>
                    <a:pt x="748" y="1113"/>
                    <a:pt x="751" y="1117"/>
                  </a:cubicBezTo>
                  <a:cubicBezTo>
                    <a:pt x="754" y="1119"/>
                    <a:pt x="751" y="1121"/>
                    <a:pt x="753" y="1126"/>
                  </a:cubicBezTo>
                  <a:cubicBezTo>
                    <a:pt x="755" y="1130"/>
                    <a:pt x="759" y="1132"/>
                    <a:pt x="761" y="1136"/>
                  </a:cubicBezTo>
                  <a:cubicBezTo>
                    <a:pt x="765" y="1139"/>
                    <a:pt x="768" y="1133"/>
                    <a:pt x="772" y="1137"/>
                  </a:cubicBezTo>
                  <a:cubicBezTo>
                    <a:pt x="773" y="1144"/>
                    <a:pt x="766" y="1140"/>
                    <a:pt x="762" y="1141"/>
                  </a:cubicBezTo>
                  <a:cubicBezTo>
                    <a:pt x="755" y="1143"/>
                    <a:pt x="746" y="1146"/>
                    <a:pt x="740" y="1145"/>
                  </a:cubicBezTo>
                  <a:cubicBezTo>
                    <a:pt x="740" y="1145"/>
                    <a:pt x="740" y="1142"/>
                    <a:pt x="740" y="1141"/>
                  </a:cubicBezTo>
                  <a:cubicBezTo>
                    <a:pt x="732" y="1143"/>
                    <a:pt x="730" y="1138"/>
                    <a:pt x="723" y="1137"/>
                  </a:cubicBezTo>
                  <a:cubicBezTo>
                    <a:pt x="723" y="1136"/>
                    <a:pt x="723" y="1134"/>
                    <a:pt x="723" y="1132"/>
                  </a:cubicBezTo>
                  <a:cubicBezTo>
                    <a:pt x="722" y="1127"/>
                    <a:pt x="716" y="1131"/>
                    <a:pt x="716" y="1126"/>
                  </a:cubicBezTo>
                  <a:cubicBezTo>
                    <a:pt x="716" y="1125"/>
                    <a:pt x="714" y="1124"/>
                    <a:pt x="714" y="1123"/>
                  </a:cubicBezTo>
                  <a:cubicBezTo>
                    <a:pt x="714" y="1121"/>
                    <a:pt x="712" y="1121"/>
                    <a:pt x="712" y="1121"/>
                  </a:cubicBezTo>
                  <a:cubicBezTo>
                    <a:pt x="712" y="1119"/>
                    <a:pt x="716" y="1115"/>
                    <a:pt x="712" y="1115"/>
                  </a:cubicBezTo>
                  <a:cubicBezTo>
                    <a:pt x="709" y="1115"/>
                    <a:pt x="712" y="1113"/>
                    <a:pt x="712" y="1111"/>
                  </a:cubicBezTo>
                  <a:cubicBezTo>
                    <a:pt x="712" y="1109"/>
                    <a:pt x="709" y="1109"/>
                    <a:pt x="708" y="1108"/>
                  </a:cubicBezTo>
                  <a:cubicBezTo>
                    <a:pt x="708" y="1106"/>
                    <a:pt x="711" y="1106"/>
                    <a:pt x="710" y="1104"/>
                  </a:cubicBezTo>
                  <a:cubicBezTo>
                    <a:pt x="710" y="1104"/>
                    <a:pt x="709" y="1103"/>
                    <a:pt x="708" y="1102"/>
                  </a:cubicBezTo>
                  <a:cubicBezTo>
                    <a:pt x="708" y="1100"/>
                    <a:pt x="707" y="1097"/>
                    <a:pt x="705" y="1096"/>
                  </a:cubicBezTo>
                  <a:cubicBezTo>
                    <a:pt x="704" y="1094"/>
                    <a:pt x="707" y="1093"/>
                    <a:pt x="707" y="1091"/>
                  </a:cubicBezTo>
                  <a:cubicBezTo>
                    <a:pt x="706" y="1090"/>
                    <a:pt x="703" y="1088"/>
                    <a:pt x="703" y="1089"/>
                  </a:cubicBezTo>
                  <a:cubicBezTo>
                    <a:pt x="703" y="1088"/>
                    <a:pt x="710" y="1085"/>
                    <a:pt x="705" y="1083"/>
                  </a:cubicBezTo>
                  <a:cubicBezTo>
                    <a:pt x="705" y="1082"/>
                    <a:pt x="707" y="1082"/>
                    <a:pt x="708" y="1082"/>
                  </a:cubicBezTo>
                  <a:cubicBezTo>
                    <a:pt x="708" y="1077"/>
                    <a:pt x="708" y="1073"/>
                    <a:pt x="708" y="1068"/>
                  </a:cubicBezTo>
                  <a:cubicBezTo>
                    <a:pt x="707" y="1067"/>
                    <a:pt x="705" y="1066"/>
                    <a:pt x="703" y="1065"/>
                  </a:cubicBezTo>
                  <a:cubicBezTo>
                    <a:pt x="705" y="1059"/>
                    <a:pt x="709" y="1054"/>
                    <a:pt x="707" y="1048"/>
                  </a:cubicBezTo>
                  <a:cubicBezTo>
                    <a:pt x="712" y="1050"/>
                    <a:pt x="711" y="1045"/>
                    <a:pt x="716" y="1046"/>
                  </a:cubicBezTo>
                  <a:cubicBezTo>
                    <a:pt x="716" y="1041"/>
                    <a:pt x="716" y="1035"/>
                    <a:pt x="716" y="1029"/>
                  </a:cubicBezTo>
                  <a:cubicBezTo>
                    <a:pt x="725" y="1030"/>
                    <a:pt x="721" y="1017"/>
                    <a:pt x="725" y="1013"/>
                  </a:cubicBezTo>
                  <a:cubicBezTo>
                    <a:pt x="724" y="1014"/>
                    <a:pt x="722" y="1015"/>
                    <a:pt x="721" y="1013"/>
                  </a:cubicBezTo>
                  <a:cubicBezTo>
                    <a:pt x="718" y="1014"/>
                    <a:pt x="716" y="1018"/>
                    <a:pt x="716" y="1024"/>
                  </a:cubicBezTo>
                  <a:cubicBezTo>
                    <a:pt x="713" y="1022"/>
                    <a:pt x="710" y="1021"/>
                    <a:pt x="710" y="1016"/>
                  </a:cubicBezTo>
                  <a:cubicBezTo>
                    <a:pt x="707" y="1014"/>
                    <a:pt x="716" y="1010"/>
                    <a:pt x="714" y="1009"/>
                  </a:cubicBezTo>
                  <a:cubicBezTo>
                    <a:pt x="710" y="1006"/>
                    <a:pt x="715" y="1010"/>
                    <a:pt x="718" y="1007"/>
                  </a:cubicBezTo>
                  <a:cubicBezTo>
                    <a:pt x="719" y="997"/>
                    <a:pt x="715" y="989"/>
                    <a:pt x="716" y="981"/>
                  </a:cubicBezTo>
                  <a:cubicBezTo>
                    <a:pt x="716" y="981"/>
                    <a:pt x="719" y="981"/>
                    <a:pt x="720" y="981"/>
                  </a:cubicBezTo>
                  <a:cubicBezTo>
                    <a:pt x="718" y="972"/>
                    <a:pt x="720" y="971"/>
                    <a:pt x="720" y="960"/>
                  </a:cubicBezTo>
                  <a:cubicBezTo>
                    <a:pt x="724" y="955"/>
                    <a:pt x="730" y="949"/>
                    <a:pt x="727" y="942"/>
                  </a:cubicBezTo>
                  <a:cubicBezTo>
                    <a:pt x="734" y="950"/>
                    <a:pt x="728" y="928"/>
                    <a:pt x="735" y="936"/>
                  </a:cubicBezTo>
                  <a:cubicBezTo>
                    <a:pt x="734" y="932"/>
                    <a:pt x="734" y="928"/>
                    <a:pt x="733" y="923"/>
                  </a:cubicBezTo>
                  <a:cubicBezTo>
                    <a:pt x="732" y="921"/>
                    <a:pt x="729" y="918"/>
                    <a:pt x="729" y="916"/>
                  </a:cubicBezTo>
                  <a:cubicBezTo>
                    <a:pt x="729" y="913"/>
                    <a:pt x="730" y="912"/>
                    <a:pt x="731" y="910"/>
                  </a:cubicBezTo>
                  <a:cubicBezTo>
                    <a:pt x="731" y="906"/>
                    <a:pt x="729" y="900"/>
                    <a:pt x="735" y="904"/>
                  </a:cubicBezTo>
                  <a:cubicBezTo>
                    <a:pt x="734" y="899"/>
                    <a:pt x="735" y="894"/>
                    <a:pt x="736" y="890"/>
                  </a:cubicBezTo>
                  <a:cubicBezTo>
                    <a:pt x="738" y="886"/>
                    <a:pt x="737" y="888"/>
                    <a:pt x="736" y="884"/>
                  </a:cubicBezTo>
                  <a:cubicBezTo>
                    <a:pt x="736" y="882"/>
                    <a:pt x="741" y="877"/>
                    <a:pt x="738" y="875"/>
                  </a:cubicBezTo>
                  <a:cubicBezTo>
                    <a:pt x="737" y="873"/>
                    <a:pt x="738" y="873"/>
                    <a:pt x="738" y="869"/>
                  </a:cubicBezTo>
                  <a:cubicBezTo>
                    <a:pt x="739" y="867"/>
                    <a:pt x="738" y="864"/>
                    <a:pt x="738" y="862"/>
                  </a:cubicBezTo>
                  <a:cubicBezTo>
                    <a:pt x="739" y="859"/>
                    <a:pt x="740" y="858"/>
                    <a:pt x="740" y="856"/>
                  </a:cubicBezTo>
                  <a:cubicBezTo>
                    <a:pt x="741" y="849"/>
                    <a:pt x="739" y="842"/>
                    <a:pt x="740" y="836"/>
                  </a:cubicBezTo>
                  <a:cubicBezTo>
                    <a:pt x="740" y="833"/>
                    <a:pt x="742" y="832"/>
                    <a:pt x="742" y="830"/>
                  </a:cubicBezTo>
                  <a:cubicBezTo>
                    <a:pt x="741" y="824"/>
                    <a:pt x="736" y="819"/>
                    <a:pt x="736" y="813"/>
                  </a:cubicBezTo>
                  <a:cubicBezTo>
                    <a:pt x="736" y="810"/>
                    <a:pt x="734" y="814"/>
                    <a:pt x="731" y="813"/>
                  </a:cubicBezTo>
                  <a:cubicBezTo>
                    <a:pt x="728" y="809"/>
                    <a:pt x="723" y="804"/>
                    <a:pt x="718" y="804"/>
                  </a:cubicBezTo>
                  <a:cubicBezTo>
                    <a:pt x="717" y="804"/>
                    <a:pt x="715" y="799"/>
                    <a:pt x="714" y="800"/>
                  </a:cubicBezTo>
                  <a:cubicBezTo>
                    <a:pt x="711" y="803"/>
                    <a:pt x="714" y="799"/>
                    <a:pt x="712" y="798"/>
                  </a:cubicBezTo>
                  <a:cubicBezTo>
                    <a:pt x="709" y="796"/>
                    <a:pt x="704" y="800"/>
                    <a:pt x="708" y="795"/>
                  </a:cubicBezTo>
                  <a:cubicBezTo>
                    <a:pt x="708" y="791"/>
                    <a:pt x="703" y="794"/>
                    <a:pt x="701" y="793"/>
                  </a:cubicBezTo>
                  <a:cubicBezTo>
                    <a:pt x="700" y="792"/>
                    <a:pt x="702" y="789"/>
                    <a:pt x="701" y="789"/>
                  </a:cubicBezTo>
                  <a:cubicBezTo>
                    <a:pt x="700" y="788"/>
                    <a:pt x="698" y="788"/>
                    <a:pt x="697" y="787"/>
                  </a:cubicBezTo>
                  <a:cubicBezTo>
                    <a:pt x="695" y="785"/>
                    <a:pt x="692" y="780"/>
                    <a:pt x="692" y="774"/>
                  </a:cubicBezTo>
                  <a:cubicBezTo>
                    <a:pt x="692" y="772"/>
                    <a:pt x="689" y="773"/>
                    <a:pt x="688" y="772"/>
                  </a:cubicBezTo>
                  <a:cubicBezTo>
                    <a:pt x="686" y="771"/>
                    <a:pt x="688" y="763"/>
                    <a:pt x="684" y="763"/>
                  </a:cubicBezTo>
                  <a:cubicBezTo>
                    <a:pt x="681" y="763"/>
                    <a:pt x="679" y="752"/>
                    <a:pt x="677" y="748"/>
                  </a:cubicBezTo>
                  <a:cubicBezTo>
                    <a:pt x="675" y="745"/>
                    <a:pt x="672" y="741"/>
                    <a:pt x="669" y="737"/>
                  </a:cubicBezTo>
                  <a:cubicBezTo>
                    <a:pt x="668" y="735"/>
                    <a:pt x="666" y="734"/>
                    <a:pt x="666" y="733"/>
                  </a:cubicBezTo>
                  <a:cubicBezTo>
                    <a:pt x="665" y="732"/>
                    <a:pt x="666" y="730"/>
                    <a:pt x="666" y="729"/>
                  </a:cubicBezTo>
                  <a:cubicBezTo>
                    <a:pt x="665" y="727"/>
                    <a:pt x="663" y="729"/>
                    <a:pt x="662" y="727"/>
                  </a:cubicBezTo>
                  <a:cubicBezTo>
                    <a:pt x="662" y="727"/>
                    <a:pt x="659" y="713"/>
                    <a:pt x="658" y="724"/>
                  </a:cubicBezTo>
                  <a:cubicBezTo>
                    <a:pt x="654" y="722"/>
                    <a:pt x="657" y="712"/>
                    <a:pt x="656" y="707"/>
                  </a:cubicBezTo>
                  <a:cubicBezTo>
                    <a:pt x="661" y="707"/>
                    <a:pt x="661" y="702"/>
                    <a:pt x="664" y="699"/>
                  </a:cubicBezTo>
                  <a:cubicBezTo>
                    <a:pt x="665" y="694"/>
                    <a:pt x="660" y="696"/>
                    <a:pt x="658" y="694"/>
                  </a:cubicBezTo>
                  <a:cubicBezTo>
                    <a:pt x="658" y="688"/>
                    <a:pt x="661" y="686"/>
                    <a:pt x="660" y="679"/>
                  </a:cubicBezTo>
                  <a:cubicBezTo>
                    <a:pt x="661" y="678"/>
                    <a:pt x="663" y="677"/>
                    <a:pt x="666" y="677"/>
                  </a:cubicBezTo>
                  <a:cubicBezTo>
                    <a:pt x="666" y="676"/>
                    <a:pt x="665" y="673"/>
                    <a:pt x="666" y="672"/>
                  </a:cubicBezTo>
                  <a:cubicBezTo>
                    <a:pt x="666" y="671"/>
                    <a:pt x="669" y="672"/>
                    <a:pt x="669" y="672"/>
                  </a:cubicBezTo>
                  <a:cubicBezTo>
                    <a:pt x="670" y="671"/>
                    <a:pt x="669" y="670"/>
                    <a:pt x="669" y="670"/>
                  </a:cubicBezTo>
                  <a:cubicBezTo>
                    <a:pt x="670" y="669"/>
                    <a:pt x="674" y="666"/>
                    <a:pt x="673" y="666"/>
                  </a:cubicBezTo>
                  <a:cubicBezTo>
                    <a:pt x="673" y="666"/>
                    <a:pt x="671" y="666"/>
                    <a:pt x="671" y="666"/>
                  </a:cubicBezTo>
                  <a:cubicBezTo>
                    <a:pt x="671" y="666"/>
                    <a:pt x="672" y="663"/>
                    <a:pt x="673" y="664"/>
                  </a:cubicBezTo>
                  <a:cubicBezTo>
                    <a:pt x="677" y="669"/>
                    <a:pt x="674" y="661"/>
                    <a:pt x="679" y="660"/>
                  </a:cubicBezTo>
                  <a:cubicBezTo>
                    <a:pt x="682" y="660"/>
                    <a:pt x="680" y="656"/>
                    <a:pt x="682" y="653"/>
                  </a:cubicBezTo>
                  <a:cubicBezTo>
                    <a:pt x="682" y="653"/>
                    <a:pt x="691" y="646"/>
                    <a:pt x="686" y="642"/>
                  </a:cubicBezTo>
                  <a:cubicBezTo>
                    <a:pt x="684" y="639"/>
                    <a:pt x="686" y="641"/>
                    <a:pt x="686" y="638"/>
                  </a:cubicBezTo>
                  <a:cubicBezTo>
                    <a:pt x="686" y="634"/>
                    <a:pt x="682" y="620"/>
                    <a:pt x="684" y="616"/>
                  </a:cubicBezTo>
                  <a:cubicBezTo>
                    <a:pt x="675" y="617"/>
                    <a:pt x="675" y="609"/>
                    <a:pt x="666" y="612"/>
                  </a:cubicBezTo>
                  <a:cubicBezTo>
                    <a:pt x="663" y="613"/>
                    <a:pt x="666" y="615"/>
                    <a:pt x="664" y="619"/>
                  </a:cubicBezTo>
                  <a:cubicBezTo>
                    <a:pt x="654" y="620"/>
                    <a:pt x="650" y="614"/>
                    <a:pt x="641" y="614"/>
                  </a:cubicBezTo>
                  <a:cubicBezTo>
                    <a:pt x="641" y="610"/>
                    <a:pt x="636" y="611"/>
                    <a:pt x="638" y="606"/>
                  </a:cubicBezTo>
                  <a:cubicBezTo>
                    <a:pt x="635" y="605"/>
                    <a:pt x="632" y="606"/>
                    <a:pt x="630" y="604"/>
                  </a:cubicBezTo>
                  <a:cubicBezTo>
                    <a:pt x="630" y="604"/>
                    <a:pt x="631" y="601"/>
                    <a:pt x="630" y="601"/>
                  </a:cubicBezTo>
                  <a:cubicBezTo>
                    <a:pt x="630" y="600"/>
                    <a:pt x="627" y="601"/>
                    <a:pt x="626" y="601"/>
                  </a:cubicBezTo>
                  <a:cubicBezTo>
                    <a:pt x="625" y="599"/>
                    <a:pt x="626" y="595"/>
                    <a:pt x="623" y="595"/>
                  </a:cubicBezTo>
                  <a:cubicBezTo>
                    <a:pt x="623" y="590"/>
                    <a:pt x="626" y="591"/>
                    <a:pt x="623" y="588"/>
                  </a:cubicBezTo>
                  <a:cubicBezTo>
                    <a:pt x="622" y="586"/>
                    <a:pt x="621" y="587"/>
                    <a:pt x="621" y="588"/>
                  </a:cubicBezTo>
                  <a:cubicBezTo>
                    <a:pt x="618" y="586"/>
                    <a:pt x="617" y="582"/>
                    <a:pt x="612" y="582"/>
                  </a:cubicBezTo>
                  <a:cubicBezTo>
                    <a:pt x="614" y="576"/>
                    <a:pt x="605" y="581"/>
                    <a:pt x="608" y="575"/>
                  </a:cubicBezTo>
                  <a:cubicBezTo>
                    <a:pt x="606" y="574"/>
                    <a:pt x="596" y="574"/>
                    <a:pt x="598" y="575"/>
                  </a:cubicBezTo>
                  <a:cubicBezTo>
                    <a:pt x="596" y="574"/>
                    <a:pt x="598" y="572"/>
                    <a:pt x="597" y="571"/>
                  </a:cubicBezTo>
                  <a:cubicBezTo>
                    <a:pt x="596" y="570"/>
                    <a:pt x="594" y="571"/>
                    <a:pt x="593" y="571"/>
                  </a:cubicBezTo>
                  <a:cubicBezTo>
                    <a:pt x="591" y="570"/>
                    <a:pt x="587" y="568"/>
                    <a:pt x="582" y="569"/>
                  </a:cubicBezTo>
                  <a:cubicBezTo>
                    <a:pt x="584" y="562"/>
                    <a:pt x="578" y="566"/>
                    <a:pt x="574" y="563"/>
                  </a:cubicBezTo>
                  <a:cubicBezTo>
                    <a:pt x="574" y="563"/>
                    <a:pt x="575" y="560"/>
                    <a:pt x="574" y="560"/>
                  </a:cubicBezTo>
                  <a:cubicBezTo>
                    <a:pt x="574" y="559"/>
                    <a:pt x="571" y="560"/>
                    <a:pt x="571" y="560"/>
                  </a:cubicBezTo>
                  <a:cubicBezTo>
                    <a:pt x="570" y="559"/>
                    <a:pt x="571" y="557"/>
                    <a:pt x="571" y="556"/>
                  </a:cubicBezTo>
                  <a:cubicBezTo>
                    <a:pt x="570" y="555"/>
                    <a:pt x="567" y="556"/>
                    <a:pt x="567" y="556"/>
                  </a:cubicBezTo>
                  <a:cubicBezTo>
                    <a:pt x="566" y="555"/>
                    <a:pt x="567" y="553"/>
                    <a:pt x="567" y="552"/>
                  </a:cubicBezTo>
                  <a:cubicBezTo>
                    <a:pt x="565" y="551"/>
                    <a:pt x="565" y="554"/>
                    <a:pt x="565" y="554"/>
                  </a:cubicBezTo>
                  <a:cubicBezTo>
                    <a:pt x="564" y="554"/>
                    <a:pt x="560" y="552"/>
                    <a:pt x="559" y="550"/>
                  </a:cubicBezTo>
                  <a:cubicBezTo>
                    <a:pt x="557" y="553"/>
                    <a:pt x="556" y="550"/>
                    <a:pt x="554" y="550"/>
                  </a:cubicBezTo>
                  <a:cubicBezTo>
                    <a:pt x="551" y="551"/>
                    <a:pt x="548" y="554"/>
                    <a:pt x="544" y="554"/>
                  </a:cubicBezTo>
                  <a:cubicBezTo>
                    <a:pt x="540" y="554"/>
                    <a:pt x="540" y="552"/>
                    <a:pt x="537" y="552"/>
                  </a:cubicBezTo>
                  <a:cubicBezTo>
                    <a:pt x="532" y="552"/>
                    <a:pt x="534" y="555"/>
                    <a:pt x="530" y="552"/>
                  </a:cubicBezTo>
                  <a:cubicBezTo>
                    <a:pt x="527" y="551"/>
                    <a:pt x="525" y="552"/>
                    <a:pt x="520" y="550"/>
                  </a:cubicBezTo>
                  <a:cubicBezTo>
                    <a:pt x="519" y="550"/>
                    <a:pt x="519" y="547"/>
                    <a:pt x="518" y="547"/>
                  </a:cubicBezTo>
                  <a:cubicBezTo>
                    <a:pt x="517" y="546"/>
                    <a:pt x="516" y="547"/>
                    <a:pt x="515" y="547"/>
                  </a:cubicBezTo>
                  <a:cubicBezTo>
                    <a:pt x="512" y="546"/>
                    <a:pt x="504" y="545"/>
                    <a:pt x="509" y="541"/>
                  </a:cubicBezTo>
                  <a:cubicBezTo>
                    <a:pt x="504" y="541"/>
                    <a:pt x="503" y="537"/>
                    <a:pt x="498" y="537"/>
                  </a:cubicBezTo>
                  <a:cubicBezTo>
                    <a:pt x="497" y="536"/>
                    <a:pt x="496" y="534"/>
                    <a:pt x="496" y="532"/>
                  </a:cubicBezTo>
                  <a:cubicBezTo>
                    <a:pt x="488" y="531"/>
                    <a:pt x="486" y="525"/>
                    <a:pt x="477" y="524"/>
                  </a:cubicBezTo>
                  <a:cubicBezTo>
                    <a:pt x="476" y="518"/>
                    <a:pt x="472" y="515"/>
                    <a:pt x="474" y="506"/>
                  </a:cubicBezTo>
                  <a:cubicBezTo>
                    <a:pt x="473" y="498"/>
                    <a:pt x="463" y="502"/>
                    <a:pt x="468" y="494"/>
                  </a:cubicBezTo>
                  <a:cubicBezTo>
                    <a:pt x="466" y="494"/>
                    <a:pt x="465" y="495"/>
                    <a:pt x="464" y="496"/>
                  </a:cubicBezTo>
                  <a:cubicBezTo>
                    <a:pt x="462" y="496"/>
                    <a:pt x="463" y="494"/>
                    <a:pt x="462" y="493"/>
                  </a:cubicBezTo>
                  <a:cubicBezTo>
                    <a:pt x="461" y="491"/>
                    <a:pt x="457" y="491"/>
                    <a:pt x="457" y="487"/>
                  </a:cubicBezTo>
                  <a:cubicBezTo>
                    <a:pt x="457" y="485"/>
                    <a:pt x="453" y="485"/>
                    <a:pt x="451" y="485"/>
                  </a:cubicBezTo>
                  <a:cubicBezTo>
                    <a:pt x="451" y="484"/>
                    <a:pt x="454" y="483"/>
                    <a:pt x="453" y="481"/>
                  </a:cubicBezTo>
                  <a:cubicBezTo>
                    <a:pt x="453" y="481"/>
                    <a:pt x="451" y="478"/>
                    <a:pt x="451" y="478"/>
                  </a:cubicBezTo>
                  <a:cubicBezTo>
                    <a:pt x="450" y="477"/>
                    <a:pt x="448" y="478"/>
                    <a:pt x="448" y="478"/>
                  </a:cubicBezTo>
                  <a:cubicBezTo>
                    <a:pt x="446" y="476"/>
                    <a:pt x="447" y="473"/>
                    <a:pt x="446" y="472"/>
                  </a:cubicBezTo>
                  <a:cubicBezTo>
                    <a:pt x="441" y="468"/>
                    <a:pt x="436" y="467"/>
                    <a:pt x="434" y="459"/>
                  </a:cubicBezTo>
                  <a:cubicBezTo>
                    <a:pt x="431" y="456"/>
                    <a:pt x="431" y="460"/>
                    <a:pt x="427" y="457"/>
                  </a:cubicBezTo>
                  <a:cubicBezTo>
                    <a:pt x="428" y="453"/>
                    <a:pt x="424" y="453"/>
                    <a:pt x="423" y="452"/>
                  </a:cubicBezTo>
                  <a:cubicBezTo>
                    <a:pt x="422" y="449"/>
                    <a:pt x="424" y="442"/>
                    <a:pt x="418" y="442"/>
                  </a:cubicBezTo>
                  <a:cubicBezTo>
                    <a:pt x="419" y="433"/>
                    <a:pt x="414" y="429"/>
                    <a:pt x="408" y="427"/>
                  </a:cubicBezTo>
                  <a:cubicBezTo>
                    <a:pt x="407" y="429"/>
                    <a:pt x="406" y="431"/>
                    <a:pt x="405" y="433"/>
                  </a:cubicBezTo>
                  <a:cubicBezTo>
                    <a:pt x="403" y="437"/>
                    <a:pt x="409" y="438"/>
                    <a:pt x="410" y="440"/>
                  </a:cubicBezTo>
                  <a:cubicBezTo>
                    <a:pt x="411" y="441"/>
                    <a:pt x="410" y="444"/>
                    <a:pt x="410" y="444"/>
                  </a:cubicBezTo>
                  <a:cubicBezTo>
                    <a:pt x="410" y="444"/>
                    <a:pt x="412" y="444"/>
                    <a:pt x="412" y="444"/>
                  </a:cubicBezTo>
                  <a:cubicBezTo>
                    <a:pt x="413" y="447"/>
                    <a:pt x="410" y="451"/>
                    <a:pt x="414" y="452"/>
                  </a:cubicBezTo>
                  <a:cubicBezTo>
                    <a:pt x="417" y="452"/>
                    <a:pt x="415" y="457"/>
                    <a:pt x="418" y="461"/>
                  </a:cubicBezTo>
                  <a:cubicBezTo>
                    <a:pt x="418" y="462"/>
                    <a:pt x="419" y="461"/>
                    <a:pt x="420" y="463"/>
                  </a:cubicBezTo>
                  <a:cubicBezTo>
                    <a:pt x="420" y="466"/>
                    <a:pt x="425" y="465"/>
                    <a:pt x="423" y="472"/>
                  </a:cubicBezTo>
                  <a:cubicBezTo>
                    <a:pt x="424" y="474"/>
                    <a:pt x="427" y="474"/>
                    <a:pt x="429" y="474"/>
                  </a:cubicBezTo>
                  <a:cubicBezTo>
                    <a:pt x="427" y="476"/>
                    <a:pt x="431" y="477"/>
                    <a:pt x="431" y="478"/>
                  </a:cubicBezTo>
                  <a:cubicBezTo>
                    <a:pt x="431" y="479"/>
                    <a:pt x="429" y="482"/>
                    <a:pt x="429" y="481"/>
                  </a:cubicBezTo>
                  <a:cubicBezTo>
                    <a:pt x="430" y="484"/>
                    <a:pt x="435" y="483"/>
                    <a:pt x="433" y="489"/>
                  </a:cubicBezTo>
                  <a:cubicBezTo>
                    <a:pt x="430" y="487"/>
                    <a:pt x="429" y="484"/>
                    <a:pt x="423" y="485"/>
                  </a:cubicBezTo>
                  <a:cubicBezTo>
                    <a:pt x="426" y="478"/>
                    <a:pt x="419" y="479"/>
                    <a:pt x="420" y="474"/>
                  </a:cubicBezTo>
                  <a:cubicBezTo>
                    <a:pt x="419" y="471"/>
                    <a:pt x="416" y="470"/>
                    <a:pt x="414" y="468"/>
                  </a:cubicBezTo>
                  <a:cubicBezTo>
                    <a:pt x="412" y="467"/>
                    <a:pt x="411" y="465"/>
                    <a:pt x="410" y="463"/>
                  </a:cubicBezTo>
                  <a:cubicBezTo>
                    <a:pt x="407" y="462"/>
                    <a:pt x="404" y="462"/>
                    <a:pt x="403" y="459"/>
                  </a:cubicBezTo>
                  <a:cubicBezTo>
                    <a:pt x="403" y="454"/>
                    <a:pt x="404" y="457"/>
                    <a:pt x="406" y="457"/>
                  </a:cubicBezTo>
                  <a:cubicBezTo>
                    <a:pt x="408" y="449"/>
                    <a:pt x="400" y="451"/>
                    <a:pt x="401" y="444"/>
                  </a:cubicBezTo>
                  <a:cubicBezTo>
                    <a:pt x="397" y="443"/>
                    <a:pt x="396" y="440"/>
                    <a:pt x="392" y="440"/>
                  </a:cubicBezTo>
                  <a:cubicBezTo>
                    <a:pt x="392" y="436"/>
                    <a:pt x="395" y="436"/>
                    <a:pt x="392" y="431"/>
                  </a:cubicBezTo>
                  <a:cubicBezTo>
                    <a:pt x="391" y="430"/>
                    <a:pt x="390" y="429"/>
                    <a:pt x="390" y="429"/>
                  </a:cubicBezTo>
                  <a:cubicBezTo>
                    <a:pt x="388" y="425"/>
                    <a:pt x="389" y="419"/>
                    <a:pt x="380" y="420"/>
                  </a:cubicBezTo>
                  <a:cubicBezTo>
                    <a:pt x="382" y="418"/>
                    <a:pt x="382" y="417"/>
                    <a:pt x="380" y="414"/>
                  </a:cubicBezTo>
                  <a:cubicBezTo>
                    <a:pt x="380" y="414"/>
                    <a:pt x="379" y="411"/>
                    <a:pt x="379" y="411"/>
                  </a:cubicBezTo>
                  <a:cubicBezTo>
                    <a:pt x="378" y="410"/>
                    <a:pt x="374" y="411"/>
                    <a:pt x="373" y="411"/>
                  </a:cubicBezTo>
                  <a:cubicBezTo>
                    <a:pt x="372" y="409"/>
                    <a:pt x="377" y="409"/>
                    <a:pt x="377" y="409"/>
                  </a:cubicBezTo>
                  <a:cubicBezTo>
                    <a:pt x="376" y="405"/>
                    <a:pt x="365" y="403"/>
                    <a:pt x="360" y="401"/>
                  </a:cubicBezTo>
                  <a:cubicBezTo>
                    <a:pt x="359" y="400"/>
                    <a:pt x="359" y="399"/>
                    <a:pt x="358" y="398"/>
                  </a:cubicBezTo>
                  <a:cubicBezTo>
                    <a:pt x="357" y="395"/>
                    <a:pt x="356" y="394"/>
                    <a:pt x="354" y="392"/>
                  </a:cubicBezTo>
                  <a:cubicBezTo>
                    <a:pt x="353" y="390"/>
                    <a:pt x="353" y="385"/>
                    <a:pt x="351" y="381"/>
                  </a:cubicBezTo>
                  <a:cubicBezTo>
                    <a:pt x="350" y="380"/>
                    <a:pt x="347" y="380"/>
                    <a:pt x="347" y="379"/>
                  </a:cubicBezTo>
                  <a:cubicBezTo>
                    <a:pt x="346" y="376"/>
                    <a:pt x="348" y="372"/>
                    <a:pt x="343" y="373"/>
                  </a:cubicBezTo>
                  <a:cubicBezTo>
                    <a:pt x="344" y="366"/>
                    <a:pt x="340" y="362"/>
                    <a:pt x="336" y="357"/>
                  </a:cubicBezTo>
                  <a:cubicBezTo>
                    <a:pt x="334" y="354"/>
                    <a:pt x="334" y="349"/>
                    <a:pt x="330" y="351"/>
                  </a:cubicBezTo>
                  <a:cubicBezTo>
                    <a:pt x="333" y="329"/>
                    <a:pt x="329" y="316"/>
                    <a:pt x="330" y="289"/>
                  </a:cubicBezTo>
                  <a:cubicBezTo>
                    <a:pt x="330" y="288"/>
                    <a:pt x="328" y="288"/>
                    <a:pt x="328" y="286"/>
                  </a:cubicBezTo>
                  <a:cubicBezTo>
                    <a:pt x="327" y="285"/>
                    <a:pt x="326" y="283"/>
                    <a:pt x="324" y="282"/>
                  </a:cubicBezTo>
                  <a:cubicBezTo>
                    <a:pt x="324" y="281"/>
                    <a:pt x="323" y="280"/>
                    <a:pt x="321" y="280"/>
                  </a:cubicBezTo>
                  <a:cubicBezTo>
                    <a:pt x="320" y="271"/>
                    <a:pt x="312" y="266"/>
                    <a:pt x="306" y="260"/>
                  </a:cubicBezTo>
                  <a:cubicBezTo>
                    <a:pt x="305" y="259"/>
                    <a:pt x="304" y="258"/>
                    <a:pt x="304" y="256"/>
                  </a:cubicBezTo>
                  <a:cubicBezTo>
                    <a:pt x="305" y="257"/>
                    <a:pt x="309" y="259"/>
                    <a:pt x="310" y="256"/>
                  </a:cubicBezTo>
                  <a:cubicBezTo>
                    <a:pt x="313" y="256"/>
                    <a:pt x="312" y="261"/>
                    <a:pt x="317" y="260"/>
                  </a:cubicBezTo>
                  <a:cubicBezTo>
                    <a:pt x="318" y="261"/>
                    <a:pt x="319" y="264"/>
                    <a:pt x="319" y="267"/>
                  </a:cubicBezTo>
                  <a:cubicBezTo>
                    <a:pt x="328" y="266"/>
                    <a:pt x="330" y="272"/>
                    <a:pt x="336" y="274"/>
                  </a:cubicBezTo>
                  <a:cubicBezTo>
                    <a:pt x="335" y="281"/>
                    <a:pt x="339" y="283"/>
                    <a:pt x="341" y="286"/>
                  </a:cubicBezTo>
                  <a:cubicBezTo>
                    <a:pt x="343" y="285"/>
                    <a:pt x="344" y="282"/>
                    <a:pt x="343" y="280"/>
                  </a:cubicBezTo>
                  <a:cubicBezTo>
                    <a:pt x="343" y="278"/>
                    <a:pt x="340" y="278"/>
                    <a:pt x="339" y="276"/>
                  </a:cubicBezTo>
                  <a:cubicBezTo>
                    <a:pt x="338" y="273"/>
                    <a:pt x="338" y="271"/>
                    <a:pt x="338" y="269"/>
                  </a:cubicBezTo>
                  <a:cubicBezTo>
                    <a:pt x="337" y="268"/>
                    <a:pt x="336" y="267"/>
                    <a:pt x="336" y="267"/>
                  </a:cubicBezTo>
                  <a:cubicBezTo>
                    <a:pt x="335" y="266"/>
                    <a:pt x="337" y="264"/>
                    <a:pt x="338" y="265"/>
                  </a:cubicBezTo>
                  <a:cubicBezTo>
                    <a:pt x="335" y="261"/>
                    <a:pt x="331" y="262"/>
                    <a:pt x="332" y="258"/>
                  </a:cubicBezTo>
                  <a:cubicBezTo>
                    <a:pt x="323" y="259"/>
                    <a:pt x="322" y="252"/>
                    <a:pt x="313" y="252"/>
                  </a:cubicBezTo>
                  <a:cubicBezTo>
                    <a:pt x="316" y="246"/>
                    <a:pt x="307" y="251"/>
                    <a:pt x="310" y="245"/>
                  </a:cubicBezTo>
                  <a:cubicBezTo>
                    <a:pt x="308" y="243"/>
                    <a:pt x="305" y="245"/>
                    <a:pt x="302" y="241"/>
                  </a:cubicBezTo>
                  <a:cubicBezTo>
                    <a:pt x="302" y="239"/>
                    <a:pt x="304" y="239"/>
                    <a:pt x="306" y="239"/>
                  </a:cubicBezTo>
                  <a:cubicBezTo>
                    <a:pt x="308" y="234"/>
                    <a:pt x="299" y="237"/>
                    <a:pt x="300" y="237"/>
                  </a:cubicBezTo>
                  <a:cubicBezTo>
                    <a:pt x="298" y="236"/>
                    <a:pt x="300" y="234"/>
                    <a:pt x="298" y="233"/>
                  </a:cubicBezTo>
                  <a:cubicBezTo>
                    <a:pt x="298" y="233"/>
                    <a:pt x="295" y="234"/>
                    <a:pt x="295" y="233"/>
                  </a:cubicBezTo>
                  <a:cubicBezTo>
                    <a:pt x="294" y="232"/>
                    <a:pt x="297" y="231"/>
                    <a:pt x="297" y="230"/>
                  </a:cubicBezTo>
                  <a:cubicBezTo>
                    <a:pt x="296" y="227"/>
                    <a:pt x="294" y="230"/>
                    <a:pt x="291" y="230"/>
                  </a:cubicBezTo>
                  <a:cubicBezTo>
                    <a:pt x="287" y="227"/>
                    <a:pt x="289" y="223"/>
                    <a:pt x="287" y="220"/>
                  </a:cubicBezTo>
                  <a:cubicBezTo>
                    <a:pt x="286" y="219"/>
                    <a:pt x="284" y="218"/>
                    <a:pt x="282" y="219"/>
                  </a:cubicBezTo>
                  <a:cubicBezTo>
                    <a:pt x="288" y="208"/>
                    <a:pt x="267" y="215"/>
                    <a:pt x="269" y="204"/>
                  </a:cubicBezTo>
                  <a:cubicBezTo>
                    <a:pt x="270" y="204"/>
                    <a:pt x="272" y="204"/>
                    <a:pt x="274" y="204"/>
                  </a:cubicBezTo>
                  <a:cubicBezTo>
                    <a:pt x="275" y="199"/>
                    <a:pt x="266" y="205"/>
                    <a:pt x="269" y="198"/>
                  </a:cubicBezTo>
                  <a:cubicBezTo>
                    <a:pt x="265" y="198"/>
                    <a:pt x="261" y="198"/>
                    <a:pt x="257" y="198"/>
                  </a:cubicBezTo>
                  <a:cubicBezTo>
                    <a:pt x="262" y="195"/>
                    <a:pt x="255" y="194"/>
                    <a:pt x="259" y="192"/>
                  </a:cubicBezTo>
                  <a:cubicBezTo>
                    <a:pt x="260" y="189"/>
                    <a:pt x="254" y="189"/>
                    <a:pt x="255" y="191"/>
                  </a:cubicBezTo>
                  <a:cubicBezTo>
                    <a:pt x="252" y="187"/>
                    <a:pt x="255" y="186"/>
                    <a:pt x="252" y="181"/>
                  </a:cubicBezTo>
                  <a:cubicBezTo>
                    <a:pt x="248" y="181"/>
                    <a:pt x="244" y="181"/>
                    <a:pt x="241" y="181"/>
                  </a:cubicBezTo>
                  <a:cubicBezTo>
                    <a:pt x="242" y="179"/>
                    <a:pt x="243" y="177"/>
                    <a:pt x="244" y="174"/>
                  </a:cubicBezTo>
                  <a:cubicBezTo>
                    <a:pt x="243" y="170"/>
                    <a:pt x="239" y="173"/>
                    <a:pt x="242" y="168"/>
                  </a:cubicBezTo>
                  <a:cubicBezTo>
                    <a:pt x="236" y="169"/>
                    <a:pt x="232" y="171"/>
                    <a:pt x="224" y="170"/>
                  </a:cubicBezTo>
                  <a:cubicBezTo>
                    <a:pt x="224" y="165"/>
                    <a:pt x="219" y="163"/>
                    <a:pt x="214" y="161"/>
                  </a:cubicBezTo>
                  <a:cubicBezTo>
                    <a:pt x="213" y="160"/>
                    <a:pt x="210" y="160"/>
                    <a:pt x="209" y="159"/>
                  </a:cubicBezTo>
                  <a:cubicBezTo>
                    <a:pt x="208" y="159"/>
                    <a:pt x="209" y="156"/>
                    <a:pt x="209" y="155"/>
                  </a:cubicBezTo>
                  <a:cubicBezTo>
                    <a:pt x="208" y="154"/>
                    <a:pt x="204" y="156"/>
                    <a:pt x="205" y="153"/>
                  </a:cubicBezTo>
                  <a:cubicBezTo>
                    <a:pt x="199" y="151"/>
                    <a:pt x="186" y="157"/>
                    <a:pt x="183" y="153"/>
                  </a:cubicBezTo>
                  <a:cubicBezTo>
                    <a:pt x="183" y="153"/>
                    <a:pt x="183" y="151"/>
                    <a:pt x="183" y="151"/>
                  </a:cubicBezTo>
                  <a:cubicBezTo>
                    <a:pt x="181" y="151"/>
                    <a:pt x="179" y="153"/>
                    <a:pt x="179" y="153"/>
                  </a:cubicBezTo>
                  <a:cubicBezTo>
                    <a:pt x="177" y="153"/>
                    <a:pt x="177" y="147"/>
                    <a:pt x="170" y="150"/>
                  </a:cubicBezTo>
                  <a:cubicBezTo>
                    <a:pt x="170" y="145"/>
                    <a:pt x="161" y="147"/>
                    <a:pt x="166" y="142"/>
                  </a:cubicBezTo>
                  <a:cubicBezTo>
                    <a:pt x="165" y="142"/>
                    <a:pt x="164" y="144"/>
                    <a:pt x="162" y="144"/>
                  </a:cubicBezTo>
                  <a:cubicBezTo>
                    <a:pt x="161" y="144"/>
                    <a:pt x="160" y="142"/>
                    <a:pt x="160" y="142"/>
                  </a:cubicBezTo>
                  <a:cubicBezTo>
                    <a:pt x="157" y="143"/>
                    <a:pt x="154" y="147"/>
                    <a:pt x="151" y="144"/>
                  </a:cubicBezTo>
                  <a:cubicBezTo>
                    <a:pt x="147" y="144"/>
                    <a:pt x="150" y="151"/>
                    <a:pt x="149" y="153"/>
                  </a:cubicBezTo>
                  <a:cubicBezTo>
                    <a:pt x="148" y="153"/>
                    <a:pt x="146" y="151"/>
                    <a:pt x="144" y="151"/>
                  </a:cubicBezTo>
                  <a:cubicBezTo>
                    <a:pt x="141" y="152"/>
                    <a:pt x="143" y="155"/>
                    <a:pt x="142" y="155"/>
                  </a:cubicBezTo>
                  <a:cubicBezTo>
                    <a:pt x="140" y="156"/>
                    <a:pt x="133" y="155"/>
                    <a:pt x="131" y="157"/>
                  </a:cubicBezTo>
                  <a:cubicBezTo>
                    <a:pt x="129" y="158"/>
                    <a:pt x="129" y="160"/>
                    <a:pt x="127" y="161"/>
                  </a:cubicBezTo>
                  <a:cubicBezTo>
                    <a:pt x="124" y="161"/>
                    <a:pt x="123" y="159"/>
                    <a:pt x="119" y="159"/>
                  </a:cubicBezTo>
                  <a:cubicBezTo>
                    <a:pt x="122" y="156"/>
                    <a:pt x="127" y="155"/>
                    <a:pt x="125" y="148"/>
                  </a:cubicBezTo>
                  <a:cubicBezTo>
                    <a:pt x="128" y="148"/>
                    <a:pt x="129" y="146"/>
                    <a:pt x="129" y="144"/>
                  </a:cubicBezTo>
                  <a:cubicBezTo>
                    <a:pt x="128" y="142"/>
                    <a:pt x="125" y="142"/>
                    <a:pt x="123" y="142"/>
                  </a:cubicBezTo>
                  <a:cubicBezTo>
                    <a:pt x="121" y="144"/>
                    <a:pt x="121" y="147"/>
                    <a:pt x="118" y="150"/>
                  </a:cubicBezTo>
                  <a:cubicBezTo>
                    <a:pt x="116" y="151"/>
                    <a:pt x="116" y="153"/>
                    <a:pt x="114" y="153"/>
                  </a:cubicBezTo>
                  <a:cubicBezTo>
                    <a:pt x="112" y="153"/>
                    <a:pt x="112" y="158"/>
                    <a:pt x="108" y="157"/>
                  </a:cubicBezTo>
                  <a:cubicBezTo>
                    <a:pt x="109" y="160"/>
                    <a:pt x="107" y="161"/>
                    <a:pt x="105" y="161"/>
                  </a:cubicBezTo>
                  <a:cubicBezTo>
                    <a:pt x="105" y="163"/>
                    <a:pt x="105" y="166"/>
                    <a:pt x="105" y="168"/>
                  </a:cubicBezTo>
                  <a:cubicBezTo>
                    <a:pt x="99" y="170"/>
                    <a:pt x="98" y="176"/>
                    <a:pt x="93" y="179"/>
                  </a:cubicBezTo>
                  <a:cubicBezTo>
                    <a:pt x="93" y="180"/>
                    <a:pt x="90" y="179"/>
                    <a:pt x="90" y="179"/>
                  </a:cubicBezTo>
                  <a:cubicBezTo>
                    <a:pt x="89" y="180"/>
                    <a:pt x="90" y="183"/>
                    <a:pt x="90" y="183"/>
                  </a:cubicBezTo>
                  <a:cubicBezTo>
                    <a:pt x="89" y="183"/>
                    <a:pt x="82" y="183"/>
                    <a:pt x="84" y="185"/>
                  </a:cubicBezTo>
                  <a:cubicBezTo>
                    <a:pt x="88" y="188"/>
                    <a:pt x="79" y="187"/>
                    <a:pt x="77" y="191"/>
                  </a:cubicBezTo>
                  <a:cubicBezTo>
                    <a:pt x="76" y="191"/>
                    <a:pt x="74" y="197"/>
                    <a:pt x="73" y="196"/>
                  </a:cubicBezTo>
                  <a:cubicBezTo>
                    <a:pt x="71" y="194"/>
                    <a:pt x="72" y="195"/>
                    <a:pt x="71" y="198"/>
                  </a:cubicBezTo>
                  <a:cubicBezTo>
                    <a:pt x="68" y="198"/>
                    <a:pt x="66" y="198"/>
                    <a:pt x="64" y="198"/>
                  </a:cubicBezTo>
                  <a:cubicBezTo>
                    <a:pt x="60" y="200"/>
                    <a:pt x="67" y="201"/>
                    <a:pt x="58" y="202"/>
                  </a:cubicBezTo>
                  <a:cubicBezTo>
                    <a:pt x="54" y="202"/>
                    <a:pt x="51" y="202"/>
                    <a:pt x="47" y="204"/>
                  </a:cubicBezTo>
                  <a:cubicBezTo>
                    <a:pt x="44" y="205"/>
                    <a:pt x="44" y="210"/>
                    <a:pt x="39" y="207"/>
                  </a:cubicBezTo>
                  <a:cubicBezTo>
                    <a:pt x="39" y="202"/>
                    <a:pt x="45" y="204"/>
                    <a:pt x="49" y="202"/>
                  </a:cubicBezTo>
                  <a:cubicBezTo>
                    <a:pt x="50" y="201"/>
                    <a:pt x="50" y="202"/>
                    <a:pt x="50" y="200"/>
                  </a:cubicBezTo>
                  <a:cubicBezTo>
                    <a:pt x="51" y="197"/>
                    <a:pt x="55" y="198"/>
                    <a:pt x="58" y="198"/>
                  </a:cubicBezTo>
                  <a:cubicBezTo>
                    <a:pt x="61" y="198"/>
                    <a:pt x="59" y="194"/>
                    <a:pt x="60" y="192"/>
                  </a:cubicBezTo>
                  <a:cubicBezTo>
                    <a:pt x="61" y="191"/>
                    <a:pt x="62" y="196"/>
                    <a:pt x="65" y="191"/>
                  </a:cubicBezTo>
                  <a:cubicBezTo>
                    <a:pt x="66" y="190"/>
                    <a:pt x="67" y="191"/>
                    <a:pt x="67" y="189"/>
                  </a:cubicBezTo>
                  <a:cubicBezTo>
                    <a:pt x="67" y="186"/>
                    <a:pt x="72" y="187"/>
                    <a:pt x="75" y="185"/>
                  </a:cubicBezTo>
                  <a:cubicBezTo>
                    <a:pt x="75" y="182"/>
                    <a:pt x="75" y="179"/>
                    <a:pt x="75" y="176"/>
                  </a:cubicBezTo>
                  <a:cubicBezTo>
                    <a:pt x="81" y="182"/>
                    <a:pt x="75" y="170"/>
                    <a:pt x="82" y="172"/>
                  </a:cubicBezTo>
                  <a:cubicBezTo>
                    <a:pt x="83" y="167"/>
                    <a:pt x="74" y="173"/>
                    <a:pt x="77" y="166"/>
                  </a:cubicBezTo>
                  <a:cubicBezTo>
                    <a:pt x="75" y="171"/>
                    <a:pt x="63" y="165"/>
                    <a:pt x="62" y="170"/>
                  </a:cubicBezTo>
                  <a:cubicBezTo>
                    <a:pt x="59" y="171"/>
                    <a:pt x="61" y="167"/>
                    <a:pt x="60" y="166"/>
                  </a:cubicBezTo>
                  <a:cubicBezTo>
                    <a:pt x="57" y="165"/>
                    <a:pt x="52" y="168"/>
                    <a:pt x="49" y="166"/>
                  </a:cubicBezTo>
                  <a:cubicBezTo>
                    <a:pt x="51" y="162"/>
                    <a:pt x="46" y="164"/>
                    <a:pt x="45" y="163"/>
                  </a:cubicBezTo>
                  <a:cubicBezTo>
                    <a:pt x="44" y="161"/>
                    <a:pt x="46" y="160"/>
                    <a:pt x="47" y="161"/>
                  </a:cubicBezTo>
                  <a:cubicBezTo>
                    <a:pt x="43" y="156"/>
                    <a:pt x="40" y="157"/>
                    <a:pt x="37" y="151"/>
                  </a:cubicBezTo>
                  <a:cubicBezTo>
                    <a:pt x="35" y="154"/>
                    <a:pt x="29" y="153"/>
                    <a:pt x="24" y="153"/>
                  </a:cubicBezTo>
                  <a:cubicBezTo>
                    <a:pt x="24" y="151"/>
                    <a:pt x="25" y="150"/>
                    <a:pt x="26" y="150"/>
                  </a:cubicBezTo>
                  <a:cubicBezTo>
                    <a:pt x="25" y="146"/>
                    <a:pt x="19" y="147"/>
                    <a:pt x="21" y="140"/>
                  </a:cubicBezTo>
                  <a:cubicBezTo>
                    <a:pt x="20" y="138"/>
                    <a:pt x="17" y="136"/>
                    <a:pt x="17" y="138"/>
                  </a:cubicBezTo>
                  <a:cubicBezTo>
                    <a:pt x="12" y="138"/>
                    <a:pt x="16" y="133"/>
                    <a:pt x="17" y="131"/>
                  </a:cubicBezTo>
                  <a:cubicBezTo>
                    <a:pt x="17" y="130"/>
                    <a:pt x="16" y="128"/>
                    <a:pt x="17" y="127"/>
                  </a:cubicBezTo>
                  <a:cubicBezTo>
                    <a:pt x="17" y="127"/>
                    <a:pt x="20" y="128"/>
                    <a:pt x="21" y="127"/>
                  </a:cubicBezTo>
                  <a:cubicBezTo>
                    <a:pt x="22" y="126"/>
                    <a:pt x="21" y="123"/>
                    <a:pt x="22" y="122"/>
                  </a:cubicBezTo>
                  <a:cubicBezTo>
                    <a:pt x="27" y="121"/>
                    <a:pt x="34" y="120"/>
                    <a:pt x="37" y="118"/>
                  </a:cubicBezTo>
                  <a:cubicBezTo>
                    <a:pt x="40" y="116"/>
                    <a:pt x="42" y="117"/>
                    <a:pt x="45" y="116"/>
                  </a:cubicBezTo>
                  <a:cubicBezTo>
                    <a:pt x="48" y="115"/>
                    <a:pt x="42" y="111"/>
                    <a:pt x="52" y="112"/>
                  </a:cubicBezTo>
                  <a:cubicBezTo>
                    <a:pt x="51" y="108"/>
                    <a:pt x="51" y="104"/>
                    <a:pt x="49" y="97"/>
                  </a:cubicBezTo>
                  <a:cubicBezTo>
                    <a:pt x="45" y="93"/>
                    <a:pt x="34" y="104"/>
                    <a:pt x="30" y="99"/>
                  </a:cubicBezTo>
                  <a:cubicBezTo>
                    <a:pt x="27" y="96"/>
                    <a:pt x="29" y="101"/>
                    <a:pt x="22" y="101"/>
                  </a:cubicBezTo>
                  <a:cubicBezTo>
                    <a:pt x="21" y="98"/>
                    <a:pt x="14" y="100"/>
                    <a:pt x="9" y="97"/>
                  </a:cubicBezTo>
                  <a:cubicBezTo>
                    <a:pt x="9" y="97"/>
                    <a:pt x="13" y="94"/>
                    <a:pt x="9" y="94"/>
                  </a:cubicBezTo>
                  <a:cubicBezTo>
                    <a:pt x="6" y="93"/>
                    <a:pt x="3" y="92"/>
                    <a:pt x="2" y="86"/>
                  </a:cubicBezTo>
                  <a:cubicBezTo>
                    <a:pt x="13" y="87"/>
                    <a:pt x="0" y="81"/>
                    <a:pt x="13" y="82"/>
                  </a:cubicBezTo>
                  <a:cubicBezTo>
                    <a:pt x="15" y="82"/>
                    <a:pt x="14" y="81"/>
                    <a:pt x="13" y="81"/>
                  </a:cubicBezTo>
                  <a:cubicBezTo>
                    <a:pt x="14" y="77"/>
                    <a:pt x="17" y="81"/>
                    <a:pt x="17" y="81"/>
                  </a:cubicBezTo>
                  <a:cubicBezTo>
                    <a:pt x="20" y="81"/>
                    <a:pt x="21" y="78"/>
                    <a:pt x="24" y="79"/>
                  </a:cubicBezTo>
                  <a:cubicBezTo>
                    <a:pt x="25" y="79"/>
                    <a:pt x="26" y="82"/>
                    <a:pt x="28" y="82"/>
                  </a:cubicBezTo>
                  <a:cubicBezTo>
                    <a:pt x="32" y="83"/>
                    <a:pt x="36" y="81"/>
                    <a:pt x="41" y="82"/>
                  </a:cubicBezTo>
                  <a:cubicBezTo>
                    <a:pt x="44" y="83"/>
                    <a:pt x="44" y="84"/>
                    <a:pt x="47" y="82"/>
                  </a:cubicBezTo>
                  <a:cubicBezTo>
                    <a:pt x="49" y="82"/>
                    <a:pt x="47" y="81"/>
                    <a:pt x="47" y="79"/>
                  </a:cubicBezTo>
                  <a:cubicBezTo>
                    <a:pt x="49" y="79"/>
                    <a:pt x="50" y="78"/>
                    <a:pt x="50" y="77"/>
                  </a:cubicBezTo>
                  <a:cubicBezTo>
                    <a:pt x="51" y="72"/>
                    <a:pt x="42" y="78"/>
                    <a:pt x="45" y="71"/>
                  </a:cubicBezTo>
                  <a:cubicBezTo>
                    <a:pt x="40" y="70"/>
                    <a:pt x="35" y="69"/>
                    <a:pt x="30" y="68"/>
                  </a:cubicBezTo>
                  <a:cubicBezTo>
                    <a:pt x="32" y="64"/>
                    <a:pt x="32" y="65"/>
                    <a:pt x="28" y="62"/>
                  </a:cubicBezTo>
                  <a:cubicBezTo>
                    <a:pt x="27" y="62"/>
                    <a:pt x="27" y="60"/>
                    <a:pt x="26" y="60"/>
                  </a:cubicBezTo>
                  <a:cubicBezTo>
                    <a:pt x="25" y="59"/>
                    <a:pt x="21" y="60"/>
                    <a:pt x="19" y="58"/>
                  </a:cubicBezTo>
                  <a:cubicBezTo>
                    <a:pt x="19" y="58"/>
                    <a:pt x="22" y="52"/>
                    <a:pt x="19" y="53"/>
                  </a:cubicBezTo>
                  <a:cubicBezTo>
                    <a:pt x="18" y="53"/>
                    <a:pt x="19" y="55"/>
                    <a:pt x="17" y="55"/>
                  </a:cubicBezTo>
                  <a:cubicBezTo>
                    <a:pt x="15" y="54"/>
                    <a:pt x="14" y="52"/>
                    <a:pt x="11" y="53"/>
                  </a:cubicBezTo>
                  <a:cubicBezTo>
                    <a:pt x="15" y="47"/>
                    <a:pt x="23" y="46"/>
                    <a:pt x="30" y="43"/>
                  </a:cubicBezTo>
                  <a:cubicBezTo>
                    <a:pt x="28" y="37"/>
                    <a:pt x="35" y="37"/>
                    <a:pt x="37" y="34"/>
                  </a:cubicBezTo>
                  <a:cubicBezTo>
                    <a:pt x="39" y="32"/>
                    <a:pt x="37" y="28"/>
                    <a:pt x="39" y="27"/>
                  </a:cubicBezTo>
                  <a:cubicBezTo>
                    <a:pt x="44" y="31"/>
                    <a:pt x="44" y="28"/>
                    <a:pt x="52" y="28"/>
                  </a:cubicBezTo>
                  <a:cubicBezTo>
                    <a:pt x="56" y="23"/>
                    <a:pt x="62" y="19"/>
                    <a:pt x="73" y="21"/>
                  </a:cubicBezTo>
                  <a:cubicBezTo>
                    <a:pt x="75" y="22"/>
                    <a:pt x="74" y="18"/>
                    <a:pt x="75" y="17"/>
                  </a:cubicBezTo>
                  <a:cubicBezTo>
                    <a:pt x="78" y="15"/>
                    <a:pt x="85" y="19"/>
                    <a:pt x="86" y="14"/>
                  </a:cubicBezTo>
                  <a:cubicBezTo>
                    <a:pt x="88" y="13"/>
                    <a:pt x="89" y="17"/>
                    <a:pt x="90" y="17"/>
                  </a:cubicBezTo>
                  <a:cubicBezTo>
                    <a:pt x="93" y="18"/>
                    <a:pt x="96" y="16"/>
                    <a:pt x="95" y="21"/>
                  </a:cubicBezTo>
                  <a:cubicBezTo>
                    <a:pt x="103" y="21"/>
                    <a:pt x="111" y="21"/>
                    <a:pt x="119" y="21"/>
                  </a:cubicBezTo>
                  <a:cubicBezTo>
                    <a:pt x="111" y="29"/>
                    <a:pt x="132" y="18"/>
                    <a:pt x="125" y="27"/>
                  </a:cubicBezTo>
                  <a:cubicBezTo>
                    <a:pt x="129" y="27"/>
                    <a:pt x="132" y="26"/>
                    <a:pt x="132" y="23"/>
                  </a:cubicBezTo>
                  <a:cubicBezTo>
                    <a:pt x="136" y="27"/>
                    <a:pt x="144" y="25"/>
                    <a:pt x="149" y="27"/>
                  </a:cubicBezTo>
                  <a:cubicBezTo>
                    <a:pt x="150" y="27"/>
                    <a:pt x="149" y="28"/>
                    <a:pt x="151" y="28"/>
                  </a:cubicBezTo>
                  <a:cubicBezTo>
                    <a:pt x="153" y="28"/>
                    <a:pt x="153" y="30"/>
                    <a:pt x="155" y="30"/>
                  </a:cubicBezTo>
                  <a:cubicBezTo>
                    <a:pt x="160" y="31"/>
                    <a:pt x="161" y="27"/>
                    <a:pt x="164" y="30"/>
                  </a:cubicBezTo>
                  <a:cubicBezTo>
                    <a:pt x="165" y="31"/>
                    <a:pt x="186" y="31"/>
                    <a:pt x="188" y="32"/>
                  </a:cubicBezTo>
                  <a:cubicBezTo>
                    <a:pt x="191" y="34"/>
                    <a:pt x="202" y="35"/>
                    <a:pt x="209" y="36"/>
                  </a:cubicBezTo>
                  <a:cubicBezTo>
                    <a:pt x="211" y="38"/>
                    <a:pt x="214" y="40"/>
                    <a:pt x="214" y="43"/>
                  </a:cubicBezTo>
                  <a:cubicBezTo>
                    <a:pt x="221" y="44"/>
                    <a:pt x="224" y="48"/>
                    <a:pt x="229" y="45"/>
                  </a:cubicBezTo>
                  <a:cubicBezTo>
                    <a:pt x="230" y="51"/>
                    <a:pt x="239" y="48"/>
                    <a:pt x="244" y="49"/>
                  </a:cubicBezTo>
                  <a:cubicBezTo>
                    <a:pt x="244" y="47"/>
                    <a:pt x="242" y="47"/>
                    <a:pt x="241" y="47"/>
                  </a:cubicBezTo>
                  <a:cubicBezTo>
                    <a:pt x="244" y="43"/>
                    <a:pt x="249" y="39"/>
                    <a:pt x="255" y="38"/>
                  </a:cubicBezTo>
                  <a:cubicBezTo>
                    <a:pt x="255" y="41"/>
                    <a:pt x="257" y="42"/>
                    <a:pt x="257" y="40"/>
                  </a:cubicBezTo>
                  <a:cubicBezTo>
                    <a:pt x="259" y="40"/>
                    <a:pt x="259" y="43"/>
                    <a:pt x="261" y="43"/>
                  </a:cubicBezTo>
                  <a:cubicBezTo>
                    <a:pt x="265" y="44"/>
                    <a:pt x="265" y="41"/>
                    <a:pt x="265" y="38"/>
                  </a:cubicBezTo>
                  <a:cubicBezTo>
                    <a:pt x="269" y="37"/>
                    <a:pt x="270" y="39"/>
                    <a:pt x="272" y="40"/>
                  </a:cubicBezTo>
                  <a:cubicBezTo>
                    <a:pt x="274" y="38"/>
                    <a:pt x="272" y="35"/>
                    <a:pt x="276" y="32"/>
                  </a:cubicBezTo>
                  <a:cubicBezTo>
                    <a:pt x="279" y="32"/>
                    <a:pt x="281" y="35"/>
                    <a:pt x="282" y="32"/>
                  </a:cubicBezTo>
                  <a:cubicBezTo>
                    <a:pt x="285" y="33"/>
                    <a:pt x="283" y="36"/>
                    <a:pt x="280" y="36"/>
                  </a:cubicBezTo>
                  <a:cubicBezTo>
                    <a:pt x="282" y="41"/>
                    <a:pt x="295" y="31"/>
                    <a:pt x="298" y="38"/>
                  </a:cubicBezTo>
                  <a:cubicBezTo>
                    <a:pt x="304" y="38"/>
                    <a:pt x="294" y="32"/>
                    <a:pt x="300" y="32"/>
                  </a:cubicBezTo>
                  <a:cubicBezTo>
                    <a:pt x="301" y="30"/>
                    <a:pt x="303" y="28"/>
                    <a:pt x="306" y="28"/>
                  </a:cubicBezTo>
                  <a:cubicBezTo>
                    <a:pt x="306" y="30"/>
                    <a:pt x="306" y="32"/>
                    <a:pt x="306" y="34"/>
                  </a:cubicBezTo>
                  <a:cubicBezTo>
                    <a:pt x="310" y="30"/>
                    <a:pt x="311" y="37"/>
                    <a:pt x="315" y="38"/>
                  </a:cubicBezTo>
                  <a:cubicBezTo>
                    <a:pt x="321" y="38"/>
                    <a:pt x="325" y="37"/>
                    <a:pt x="326" y="34"/>
                  </a:cubicBezTo>
                  <a:cubicBezTo>
                    <a:pt x="329" y="36"/>
                    <a:pt x="334" y="36"/>
                    <a:pt x="332" y="41"/>
                  </a:cubicBezTo>
                  <a:cubicBezTo>
                    <a:pt x="336" y="40"/>
                    <a:pt x="341" y="39"/>
                    <a:pt x="341" y="34"/>
                  </a:cubicBezTo>
                  <a:cubicBezTo>
                    <a:pt x="346" y="37"/>
                    <a:pt x="348" y="33"/>
                    <a:pt x="352" y="38"/>
                  </a:cubicBezTo>
                  <a:cubicBezTo>
                    <a:pt x="357" y="38"/>
                    <a:pt x="361" y="38"/>
                    <a:pt x="365" y="38"/>
                  </a:cubicBezTo>
                  <a:cubicBezTo>
                    <a:pt x="366" y="38"/>
                    <a:pt x="363" y="41"/>
                    <a:pt x="364" y="41"/>
                  </a:cubicBezTo>
                  <a:cubicBezTo>
                    <a:pt x="363" y="41"/>
                    <a:pt x="369" y="43"/>
                    <a:pt x="367" y="43"/>
                  </a:cubicBezTo>
                  <a:cubicBezTo>
                    <a:pt x="369" y="44"/>
                    <a:pt x="370" y="41"/>
                    <a:pt x="373" y="41"/>
                  </a:cubicBezTo>
                  <a:cubicBezTo>
                    <a:pt x="373" y="42"/>
                    <a:pt x="373" y="45"/>
                    <a:pt x="373" y="45"/>
                  </a:cubicBezTo>
                  <a:cubicBezTo>
                    <a:pt x="378" y="48"/>
                    <a:pt x="386" y="44"/>
                    <a:pt x="392" y="45"/>
                  </a:cubicBezTo>
                  <a:cubicBezTo>
                    <a:pt x="392" y="47"/>
                    <a:pt x="395" y="47"/>
                    <a:pt x="397" y="47"/>
                  </a:cubicBezTo>
                  <a:cubicBezTo>
                    <a:pt x="394" y="54"/>
                    <a:pt x="404" y="48"/>
                    <a:pt x="403" y="53"/>
                  </a:cubicBezTo>
                  <a:cubicBezTo>
                    <a:pt x="404" y="57"/>
                    <a:pt x="399" y="55"/>
                    <a:pt x="399" y="58"/>
                  </a:cubicBezTo>
                  <a:cubicBezTo>
                    <a:pt x="398" y="61"/>
                    <a:pt x="401" y="62"/>
                    <a:pt x="401" y="64"/>
                  </a:cubicBezTo>
                  <a:cubicBezTo>
                    <a:pt x="421" y="62"/>
                    <a:pt x="438" y="61"/>
                    <a:pt x="453" y="68"/>
                  </a:cubicBezTo>
                  <a:cubicBezTo>
                    <a:pt x="452" y="69"/>
                    <a:pt x="451" y="71"/>
                    <a:pt x="451" y="73"/>
                  </a:cubicBezTo>
                  <a:cubicBezTo>
                    <a:pt x="455" y="73"/>
                    <a:pt x="455" y="71"/>
                    <a:pt x="459" y="71"/>
                  </a:cubicBezTo>
                  <a:cubicBezTo>
                    <a:pt x="457" y="65"/>
                    <a:pt x="458" y="67"/>
                    <a:pt x="457" y="60"/>
                  </a:cubicBezTo>
                  <a:cubicBezTo>
                    <a:pt x="458" y="57"/>
                    <a:pt x="472" y="57"/>
                    <a:pt x="468" y="55"/>
                  </a:cubicBezTo>
                  <a:cubicBezTo>
                    <a:pt x="469" y="51"/>
                    <a:pt x="471" y="54"/>
                    <a:pt x="474" y="55"/>
                  </a:cubicBezTo>
                  <a:cubicBezTo>
                    <a:pt x="474" y="57"/>
                    <a:pt x="477" y="56"/>
                    <a:pt x="477" y="58"/>
                  </a:cubicBezTo>
                  <a:cubicBezTo>
                    <a:pt x="485" y="60"/>
                    <a:pt x="490" y="57"/>
                    <a:pt x="496" y="58"/>
                  </a:cubicBezTo>
                  <a:cubicBezTo>
                    <a:pt x="496" y="58"/>
                    <a:pt x="496" y="60"/>
                    <a:pt x="498" y="60"/>
                  </a:cubicBezTo>
                  <a:cubicBezTo>
                    <a:pt x="499" y="60"/>
                    <a:pt x="500" y="62"/>
                    <a:pt x="502" y="62"/>
                  </a:cubicBezTo>
                  <a:cubicBezTo>
                    <a:pt x="508" y="62"/>
                    <a:pt x="514" y="58"/>
                    <a:pt x="524" y="60"/>
                  </a:cubicBezTo>
                  <a:cubicBezTo>
                    <a:pt x="529" y="56"/>
                    <a:pt x="528" y="53"/>
                    <a:pt x="530" y="49"/>
                  </a:cubicBezTo>
                  <a:cubicBezTo>
                    <a:pt x="528" y="43"/>
                    <a:pt x="523" y="45"/>
                    <a:pt x="522" y="43"/>
                  </a:cubicBezTo>
                  <a:cubicBezTo>
                    <a:pt x="523" y="34"/>
                    <a:pt x="540" y="39"/>
                    <a:pt x="544" y="41"/>
                  </a:cubicBezTo>
                  <a:cubicBezTo>
                    <a:pt x="544" y="44"/>
                    <a:pt x="542" y="45"/>
                    <a:pt x="539" y="45"/>
                  </a:cubicBezTo>
                  <a:cubicBezTo>
                    <a:pt x="543" y="49"/>
                    <a:pt x="539" y="50"/>
                    <a:pt x="537" y="53"/>
                  </a:cubicBezTo>
                  <a:cubicBezTo>
                    <a:pt x="536" y="57"/>
                    <a:pt x="540" y="56"/>
                    <a:pt x="543" y="56"/>
                  </a:cubicBezTo>
                  <a:cubicBezTo>
                    <a:pt x="540" y="62"/>
                    <a:pt x="544" y="63"/>
                    <a:pt x="541" y="68"/>
                  </a:cubicBezTo>
                  <a:cubicBezTo>
                    <a:pt x="546" y="71"/>
                    <a:pt x="550" y="59"/>
                    <a:pt x="548" y="60"/>
                  </a:cubicBezTo>
                  <a:cubicBezTo>
                    <a:pt x="549" y="59"/>
                    <a:pt x="554" y="65"/>
                    <a:pt x="552" y="56"/>
                  </a:cubicBezTo>
                  <a:cubicBezTo>
                    <a:pt x="560" y="58"/>
                    <a:pt x="558" y="49"/>
                    <a:pt x="563" y="47"/>
                  </a:cubicBezTo>
                  <a:cubicBezTo>
                    <a:pt x="561" y="42"/>
                    <a:pt x="558" y="38"/>
                    <a:pt x="550" y="38"/>
                  </a:cubicBezTo>
                  <a:cubicBezTo>
                    <a:pt x="554" y="35"/>
                    <a:pt x="546" y="30"/>
                    <a:pt x="541" y="28"/>
                  </a:cubicBezTo>
                  <a:cubicBezTo>
                    <a:pt x="541" y="26"/>
                    <a:pt x="541" y="23"/>
                    <a:pt x="539" y="23"/>
                  </a:cubicBezTo>
                  <a:cubicBezTo>
                    <a:pt x="539" y="19"/>
                    <a:pt x="544" y="17"/>
                    <a:pt x="544" y="14"/>
                  </a:cubicBezTo>
                  <a:cubicBezTo>
                    <a:pt x="544" y="13"/>
                    <a:pt x="549" y="11"/>
                    <a:pt x="548" y="10"/>
                  </a:cubicBezTo>
                  <a:cubicBezTo>
                    <a:pt x="543" y="5"/>
                    <a:pt x="555" y="11"/>
                    <a:pt x="550" y="6"/>
                  </a:cubicBezTo>
                  <a:cubicBezTo>
                    <a:pt x="550" y="0"/>
                    <a:pt x="555" y="8"/>
                    <a:pt x="556" y="8"/>
                  </a:cubicBezTo>
                  <a:cubicBezTo>
                    <a:pt x="558" y="9"/>
                    <a:pt x="561" y="7"/>
                    <a:pt x="563" y="8"/>
                  </a:cubicBezTo>
                  <a:cubicBezTo>
                    <a:pt x="564" y="8"/>
                    <a:pt x="560" y="11"/>
                    <a:pt x="561" y="12"/>
                  </a:cubicBezTo>
                  <a:cubicBezTo>
                    <a:pt x="562" y="12"/>
                    <a:pt x="566" y="11"/>
                    <a:pt x="567" y="12"/>
                  </a:cubicBezTo>
                  <a:cubicBezTo>
                    <a:pt x="568" y="13"/>
                    <a:pt x="566" y="16"/>
                    <a:pt x="567" y="17"/>
                  </a:cubicBezTo>
                  <a:cubicBezTo>
                    <a:pt x="567" y="18"/>
                    <a:pt x="570" y="17"/>
                    <a:pt x="571" y="17"/>
                  </a:cubicBezTo>
                  <a:cubicBezTo>
                    <a:pt x="572" y="22"/>
                    <a:pt x="567" y="20"/>
                    <a:pt x="571" y="25"/>
                  </a:cubicBezTo>
                  <a:cubicBezTo>
                    <a:pt x="571" y="26"/>
                    <a:pt x="573" y="26"/>
                    <a:pt x="572" y="28"/>
                  </a:cubicBezTo>
                  <a:cubicBezTo>
                    <a:pt x="572" y="28"/>
                    <a:pt x="571" y="29"/>
                    <a:pt x="571" y="30"/>
                  </a:cubicBezTo>
                  <a:cubicBezTo>
                    <a:pt x="570" y="33"/>
                    <a:pt x="569" y="34"/>
                    <a:pt x="569" y="36"/>
                  </a:cubicBezTo>
                  <a:cubicBezTo>
                    <a:pt x="568" y="39"/>
                    <a:pt x="581" y="40"/>
                    <a:pt x="578" y="34"/>
                  </a:cubicBezTo>
                  <a:cubicBezTo>
                    <a:pt x="582" y="34"/>
                    <a:pt x="580" y="39"/>
                    <a:pt x="585" y="38"/>
                  </a:cubicBezTo>
                  <a:cubicBezTo>
                    <a:pt x="582" y="41"/>
                    <a:pt x="587" y="41"/>
                    <a:pt x="585" y="47"/>
                  </a:cubicBezTo>
                  <a:cubicBezTo>
                    <a:pt x="594" y="48"/>
                    <a:pt x="592" y="41"/>
                    <a:pt x="598" y="45"/>
                  </a:cubicBezTo>
                  <a:cubicBezTo>
                    <a:pt x="600" y="46"/>
                    <a:pt x="600" y="44"/>
                    <a:pt x="600" y="43"/>
                  </a:cubicBezTo>
                  <a:cubicBezTo>
                    <a:pt x="605" y="45"/>
                    <a:pt x="598" y="45"/>
                    <a:pt x="602" y="49"/>
                  </a:cubicBezTo>
                  <a:cubicBezTo>
                    <a:pt x="602" y="49"/>
                    <a:pt x="606" y="51"/>
                    <a:pt x="606" y="51"/>
                  </a:cubicBezTo>
                  <a:cubicBezTo>
                    <a:pt x="606" y="54"/>
                    <a:pt x="599" y="56"/>
                    <a:pt x="602" y="62"/>
                  </a:cubicBezTo>
                  <a:close/>
                  <a:moveTo>
                    <a:pt x="380" y="82"/>
                  </a:moveTo>
                  <a:cubicBezTo>
                    <a:pt x="380" y="79"/>
                    <a:pt x="383" y="78"/>
                    <a:pt x="380" y="77"/>
                  </a:cubicBezTo>
                  <a:cubicBezTo>
                    <a:pt x="380" y="78"/>
                    <a:pt x="380" y="79"/>
                    <a:pt x="379" y="79"/>
                  </a:cubicBezTo>
                  <a:cubicBezTo>
                    <a:pt x="378" y="77"/>
                    <a:pt x="379" y="73"/>
                    <a:pt x="377" y="73"/>
                  </a:cubicBezTo>
                  <a:cubicBezTo>
                    <a:pt x="374" y="76"/>
                    <a:pt x="366" y="82"/>
                    <a:pt x="362" y="77"/>
                  </a:cubicBezTo>
                  <a:cubicBezTo>
                    <a:pt x="361" y="72"/>
                    <a:pt x="370" y="78"/>
                    <a:pt x="367" y="71"/>
                  </a:cubicBezTo>
                  <a:cubicBezTo>
                    <a:pt x="366" y="71"/>
                    <a:pt x="364" y="71"/>
                    <a:pt x="364" y="69"/>
                  </a:cubicBezTo>
                  <a:cubicBezTo>
                    <a:pt x="360" y="68"/>
                    <a:pt x="359" y="72"/>
                    <a:pt x="356" y="73"/>
                  </a:cubicBezTo>
                  <a:cubicBezTo>
                    <a:pt x="352" y="74"/>
                    <a:pt x="348" y="74"/>
                    <a:pt x="343" y="75"/>
                  </a:cubicBezTo>
                  <a:cubicBezTo>
                    <a:pt x="343" y="75"/>
                    <a:pt x="343" y="77"/>
                    <a:pt x="341" y="77"/>
                  </a:cubicBezTo>
                  <a:cubicBezTo>
                    <a:pt x="335" y="79"/>
                    <a:pt x="329" y="79"/>
                    <a:pt x="323" y="79"/>
                  </a:cubicBezTo>
                  <a:cubicBezTo>
                    <a:pt x="323" y="82"/>
                    <a:pt x="320" y="84"/>
                    <a:pt x="323" y="84"/>
                  </a:cubicBezTo>
                  <a:cubicBezTo>
                    <a:pt x="323" y="82"/>
                    <a:pt x="325" y="83"/>
                    <a:pt x="324" y="86"/>
                  </a:cubicBezTo>
                  <a:cubicBezTo>
                    <a:pt x="333" y="87"/>
                    <a:pt x="344" y="79"/>
                    <a:pt x="347" y="86"/>
                  </a:cubicBezTo>
                  <a:cubicBezTo>
                    <a:pt x="343" y="82"/>
                    <a:pt x="345" y="87"/>
                    <a:pt x="341" y="88"/>
                  </a:cubicBezTo>
                  <a:cubicBezTo>
                    <a:pt x="338" y="88"/>
                    <a:pt x="335" y="89"/>
                    <a:pt x="334" y="92"/>
                  </a:cubicBezTo>
                  <a:cubicBezTo>
                    <a:pt x="344" y="93"/>
                    <a:pt x="349" y="90"/>
                    <a:pt x="358" y="90"/>
                  </a:cubicBezTo>
                  <a:cubicBezTo>
                    <a:pt x="358" y="92"/>
                    <a:pt x="358" y="95"/>
                    <a:pt x="360" y="96"/>
                  </a:cubicBezTo>
                  <a:cubicBezTo>
                    <a:pt x="360" y="93"/>
                    <a:pt x="363" y="94"/>
                    <a:pt x="365" y="94"/>
                  </a:cubicBezTo>
                  <a:cubicBezTo>
                    <a:pt x="366" y="90"/>
                    <a:pt x="367" y="87"/>
                    <a:pt x="369" y="86"/>
                  </a:cubicBezTo>
                  <a:cubicBezTo>
                    <a:pt x="373" y="83"/>
                    <a:pt x="372" y="86"/>
                    <a:pt x="377" y="86"/>
                  </a:cubicBezTo>
                  <a:cubicBezTo>
                    <a:pt x="377" y="84"/>
                    <a:pt x="377" y="82"/>
                    <a:pt x="380" y="82"/>
                  </a:cubicBezTo>
                  <a:close/>
                  <a:moveTo>
                    <a:pt x="393" y="146"/>
                  </a:moveTo>
                  <a:cubicBezTo>
                    <a:pt x="395" y="141"/>
                    <a:pt x="401" y="143"/>
                    <a:pt x="403" y="140"/>
                  </a:cubicBezTo>
                  <a:cubicBezTo>
                    <a:pt x="403" y="140"/>
                    <a:pt x="406" y="141"/>
                    <a:pt x="406" y="140"/>
                  </a:cubicBezTo>
                  <a:cubicBezTo>
                    <a:pt x="409" y="139"/>
                    <a:pt x="413" y="140"/>
                    <a:pt x="416" y="138"/>
                  </a:cubicBezTo>
                  <a:cubicBezTo>
                    <a:pt x="416" y="138"/>
                    <a:pt x="417" y="135"/>
                    <a:pt x="418" y="135"/>
                  </a:cubicBezTo>
                  <a:cubicBezTo>
                    <a:pt x="422" y="131"/>
                    <a:pt x="426" y="136"/>
                    <a:pt x="427" y="133"/>
                  </a:cubicBezTo>
                  <a:cubicBezTo>
                    <a:pt x="426" y="133"/>
                    <a:pt x="425" y="131"/>
                    <a:pt x="427" y="131"/>
                  </a:cubicBezTo>
                  <a:cubicBezTo>
                    <a:pt x="431" y="131"/>
                    <a:pt x="431" y="129"/>
                    <a:pt x="433" y="131"/>
                  </a:cubicBezTo>
                  <a:cubicBezTo>
                    <a:pt x="434" y="132"/>
                    <a:pt x="435" y="129"/>
                    <a:pt x="434" y="129"/>
                  </a:cubicBezTo>
                  <a:cubicBezTo>
                    <a:pt x="431" y="130"/>
                    <a:pt x="435" y="125"/>
                    <a:pt x="438" y="129"/>
                  </a:cubicBezTo>
                  <a:cubicBezTo>
                    <a:pt x="439" y="126"/>
                    <a:pt x="442" y="124"/>
                    <a:pt x="442" y="120"/>
                  </a:cubicBezTo>
                  <a:cubicBezTo>
                    <a:pt x="435" y="118"/>
                    <a:pt x="434" y="123"/>
                    <a:pt x="427" y="122"/>
                  </a:cubicBezTo>
                  <a:cubicBezTo>
                    <a:pt x="427" y="125"/>
                    <a:pt x="425" y="126"/>
                    <a:pt x="423" y="127"/>
                  </a:cubicBezTo>
                  <a:cubicBezTo>
                    <a:pt x="417" y="130"/>
                    <a:pt x="419" y="126"/>
                    <a:pt x="414" y="127"/>
                  </a:cubicBezTo>
                  <a:cubicBezTo>
                    <a:pt x="413" y="127"/>
                    <a:pt x="413" y="129"/>
                    <a:pt x="410" y="129"/>
                  </a:cubicBezTo>
                  <a:cubicBezTo>
                    <a:pt x="408" y="129"/>
                    <a:pt x="407" y="126"/>
                    <a:pt x="403" y="127"/>
                  </a:cubicBezTo>
                  <a:cubicBezTo>
                    <a:pt x="402" y="126"/>
                    <a:pt x="403" y="124"/>
                    <a:pt x="401" y="123"/>
                  </a:cubicBezTo>
                  <a:cubicBezTo>
                    <a:pt x="401" y="126"/>
                    <a:pt x="400" y="128"/>
                    <a:pt x="399" y="129"/>
                  </a:cubicBezTo>
                  <a:cubicBezTo>
                    <a:pt x="399" y="132"/>
                    <a:pt x="402" y="131"/>
                    <a:pt x="403" y="133"/>
                  </a:cubicBezTo>
                  <a:cubicBezTo>
                    <a:pt x="397" y="131"/>
                    <a:pt x="397" y="135"/>
                    <a:pt x="395" y="137"/>
                  </a:cubicBezTo>
                  <a:cubicBezTo>
                    <a:pt x="393" y="139"/>
                    <a:pt x="388" y="137"/>
                    <a:pt x="388" y="140"/>
                  </a:cubicBezTo>
                  <a:cubicBezTo>
                    <a:pt x="388" y="145"/>
                    <a:pt x="379" y="139"/>
                    <a:pt x="382" y="146"/>
                  </a:cubicBezTo>
                  <a:cubicBezTo>
                    <a:pt x="386" y="146"/>
                    <a:pt x="390" y="146"/>
                    <a:pt x="393" y="146"/>
                  </a:cubicBezTo>
                  <a:close/>
                  <a:moveTo>
                    <a:pt x="530" y="219"/>
                  </a:moveTo>
                  <a:cubicBezTo>
                    <a:pt x="528" y="219"/>
                    <a:pt x="528" y="220"/>
                    <a:pt x="528" y="220"/>
                  </a:cubicBezTo>
                  <a:cubicBezTo>
                    <a:pt x="527" y="221"/>
                    <a:pt x="522" y="222"/>
                    <a:pt x="522" y="222"/>
                  </a:cubicBezTo>
                  <a:cubicBezTo>
                    <a:pt x="521" y="224"/>
                    <a:pt x="524" y="230"/>
                    <a:pt x="520" y="230"/>
                  </a:cubicBezTo>
                  <a:cubicBezTo>
                    <a:pt x="520" y="228"/>
                    <a:pt x="521" y="224"/>
                    <a:pt x="518" y="224"/>
                  </a:cubicBezTo>
                  <a:cubicBezTo>
                    <a:pt x="518" y="227"/>
                    <a:pt x="518" y="229"/>
                    <a:pt x="518" y="232"/>
                  </a:cubicBezTo>
                  <a:cubicBezTo>
                    <a:pt x="521" y="232"/>
                    <a:pt x="525" y="232"/>
                    <a:pt x="528" y="232"/>
                  </a:cubicBezTo>
                  <a:cubicBezTo>
                    <a:pt x="526" y="234"/>
                    <a:pt x="531" y="237"/>
                    <a:pt x="531" y="239"/>
                  </a:cubicBezTo>
                  <a:cubicBezTo>
                    <a:pt x="533" y="245"/>
                    <a:pt x="534" y="243"/>
                    <a:pt x="537" y="247"/>
                  </a:cubicBezTo>
                  <a:cubicBezTo>
                    <a:pt x="535" y="247"/>
                    <a:pt x="533" y="247"/>
                    <a:pt x="533" y="250"/>
                  </a:cubicBezTo>
                  <a:cubicBezTo>
                    <a:pt x="533" y="253"/>
                    <a:pt x="536" y="253"/>
                    <a:pt x="535" y="256"/>
                  </a:cubicBezTo>
                  <a:cubicBezTo>
                    <a:pt x="538" y="256"/>
                    <a:pt x="540" y="256"/>
                    <a:pt x="543" y="256"/>
                  </a:cubicBezTo>
                  <a:cubicBezTo>
                    <a:pt x="545" y="254"/>
                    <a:pt x="545" y="249"/>
                    <a:pt x="544" y="245"/>
                  </a:cubicBezTo>
                  <a:cubicBezTo>
                    <a:pt x="542" y="244"/>
                    <a:pt x="540" y="243"/>
                    <a:pt x="539" y="241"/>
                  </a:cubicBezTo>
                  <a:cubicBezTo>
                    <a:pt x="542" y="231"/>
                    <a:pt x="539" y="236"/>
                    <a:pt x="537" y="233"/>
                  </a:cubicBezTo>
                  <a:cubicBezTo>
                    <a:pt x="534" y="230"/>
                    <a:pt x="535" y="223"/>
                    <a:pt x="533" y="219"/>
                  </a:cubicBezTo>
                  <a:cubicBezTo>
                    <a:pt x="532" y="219"/>
                    <a:pt x="531" y="218"/>
                    <a:pt x="530" y="219"/>
                  </a:cubicBezTo>
                  <a:close/>
                  <a:moveTo>
                    <a:pt x="602" y="276"/>
                  </a:moveTo>
                  <a:cubicBezTo>
                    <a:pt x="596" y="274"/>
                    <a:pt x="598" y="279"/>
                    <a:pt x="595" y="280"/>
                  </a:cubicBezTo>
                  <a:cubicBezTo>
                    <a:pt x="594" y="279"/>
                    <a:pt x="593" y="278"/>
                    <a:pt x="591" y="278"/>
                  </a:cubicBezTo>
                  <a:cubicBezTo>
                    <a:pt x="591" y="285"/>
                    <a:pt x="584" y="281"/>
                    <a:pt x="582" y="284"/>
                  </a:cubicBezTo>
                  <a:cubicBezTo>
                    <a:pt x="580" y="285"/>
                    <a:pt x="582" y="286"/>
                    <a:pt x="580" y="288"/>
                  </a:cubicBezTo>
                  <a:cubicBezTo>
                    <a:pt x="579" y="288"/>
                    <a:pt x="576" y="287"/>
                    <a:pt x="576" y="289"/>
                  </a:cubicBezTo>
                  <a:cubicBezTo>
                    <a:pt x="579" y="290"/>
                    <a:pt x="576" y="292"/>
                    <a:pt x="576" y="295"/>
                  </a:cubicBezTo>
                  <a:cubicBezTo>
                    <a:pt x="580" y="298"/>
                    <a:pt x="581" y="292"/>
                    <a:pt x="584" y="291"/>
                  </a:cubicBezTo>
                  <a:cubicBezTo>
                    <a:pt x="587" y="290"/>
                    <a:pt x="591" y="292"/>
                    <a:pt x="595" y="291"/>
                  </a:cubicBezTo>
                  <a:cubicBezTo>
                    <a:pt x="597" y="291"/>
                    <a:pt x="597" y="290"/>
                    <a:pt x="600" y="289"/>
                  </a:cubicBezTo>
                  <a:cubicBezTo>
                    <a:pt x="605" y="289"/>
                    <a:pt x="610" y="291"/>
                    <a:pt x="612" y="293"/>
                  </a:cubicBezTo>
                  <a:cubicBezTo>
                    <a:pt x="610" y="294"/>
                    <a:pt x="608" y="293"/>
                    <a:pt x="608" y="295"/>
                  </a:cubicBezTo>
                  <a:cubicBezTo>
                    <a:pt x="609" y="294"/>
                    <a:pt x="610" y="297"/>
                    <a:pt x="610" y="297"/>
                  </a:cubicBezTo>
                  <a:cubicBezTo>
                    <a:pt x="611" y="297"/>
                    <a:pt x="612" y="295"/>
                    <a:pt x="612" y="295"/>
                  </a:cubicBezTo>
                  <a:cubicBezTo>
                    <a:pt x="619" y="296"/>
                    <a:pt x="616" y="296"/>
                    <a:pt x="621" y="293"/>
                  </a:cubicBezTo>
                  <a:cubicBezTo>
                    <a:pt x="627" y="290"/>
                    <a:pt x="630" y="295"/>
                    <a:pt x="634" y="291"/>
                  </a:cubicBezTo>
                  <a:cubicBezTo>
                    <a:pt x="629" y="290"/>
                    <a:pt x="635" y="283"/>
                    <a:pt x="630" y="288"/>
                  </a:cubicBezTo>
                  <a:cubicBezTo>
                    <a:pt x="627" y="291"/>
                    <a:pt x="626" y="280"/>
                    <a:pt x="626" y="280"/>
                  </a:cubicBezTo>
                  <a:cubicBezTo>
                    <a:pt x="626" y="279"/>
                    <a:pt x="621" y="280"/>
                    <a:pt x="623" y="276"/>
                  </a:cubicBezTo>
                  <a:cubicBezTo>
                    <a:pt x="620" y="276"/>
                    <a:pt x="616" y="276"/>
                    <a:pt x="613" y="276"/>
                  </a:cubicBezTo>
                  <a:cubicBezTo>
                    <a:pt x="614" y="274"/>
                    <a:pt x="616" y="273"/>
                    <a:pt x="613" y="271"/>
                  </a:cubicBezTo>
                  <a:cubicBezTo>
                    <a:pt x="607" y="273"/>
                    <a:pt x="609" y="271"/>
                    <a:pt x="602" y="271"/>
                  </a:cubicBezTo>
                  <a:cubicBezTo>
                    <a:pt x="601" y="273"/>
                    <a:pt x="600" y="274"/>
                    <a:pt x="602" y="276"/>
                  </a:cubicBezTo>
                  <a:close/>
                  <a:moveTo>
                    <a:pt x="653" y="323"/>
                  </a:moveTo>
                  <a:cubicBezTo>
                    <a:pt x="651" y="323"/>
                    <a:pt x="650" y="323"/>
                    <a:pt x="651" y="321"/>
                  </a:cubicBezTo>
                  <a:cubicBezTo>
                    <a:pt x="659" y="323"/>
                    <a:pt x="651" y="309"/>
                    <a:pt x="658" y="310"/>
                  </a:cubicBezTo>
                  <a:cubicBezTo>
                    <a:pt x="662" y="314"/>
                    <a:pt x="663" y="309"/>
                    <a:pt x="669" y="310"/>
                  </a:cubicBezTo>
                  <a:cubicBezTo>
                    <a:pt x="666" y="299"/>
                    <a:pt x="653" y="297"/>
                    <a:pt x="641" y="299"/>
                  </a:cubicBezTo>
                  <a:cubicBezTo>
                    <a:pt x="640" y="298"/>
                    <a:pt x="639" y="297"/>
                    <a:pt x="639" y="295"/>
                  </a:cubicBezTo>
                  <a:cubicBezTo>
                    <a:pt x="635" y="294"/>
                    <a:pt x="634" y="299"/>
                    <a:pt x="630" y="299"/>
                  </a:cubicBezTo>
                  <a:cubicBezTo>
                    <a:pt x="628" y="299"/>
                    <a:pt x="627" y="296"/>
                    <a:pt x="625" y="297"/>
                  </a:cubicBezTo>
                  <a:cubicBezTo>
                    <a:pt x="622" y="298"/>
                    <a:pt x="621" y="300"/>
                    <a:pt x="619" y="301"/>
                  </a:cubicBezTo>
                  <a:cubicBezTo>
                    <a:pt x="616" y="302"/>
                    <a:pt x="614" y="301"/>
                    <a:pt x="612" y="302"/>
                  </a:cubicBezTo>
                  <a:cubicBezTo>
                    <a:pt x="612" y="306"/>
                    <a:pt x="610" y="307"/>
                    <a:pt x="608" y="308"/>
                  </a:cubicBezTo>
                  <a:cubicBezTo>
                    <a:pt x="608" y="323"/>
                    <a:pt x="605" y="324"/>
                    <a:pt x="606" y="340"/>
                  </a:cubicBezTo>
                  <a:cubicBezTo>
                    <a:pt x="613" y="342"/>
                    <a:pt x="609" y="335"/>
                    <a:pt x="615" y="336"/>
                  </a:cubicBezTo>
                  <a:cubicBezTo>
                    <a:pt x="615" y="333"/>
                    <a:pt x="616" y="330"/>
                    <a:pt x="617" y="329"/>
                  </a:cubicBezTo>
                  <a:cubicBezTo>
                    <a:pt x="620" y="324"/>
                    <a:pt x="618" y="319"/>
                    <a:pt x="619" y="314"/>
                  </a:cubicBezTo>
                  <a:cubicBezTo>
                    <a:pt x="619" y="313"/>
                    <a:pt x="622" y="311"/>
                    <a:pt x="623" y="310"/>
                  </a:cubicBezTo>
                  <a:cubicBezTo>
                    <a:pt x="624" y="308"/>
                    <a:pt x="622" y="304"/>
                    <a:pt x="625" y="304"/>
                  </a:cubicBezTo>
                  <a:cubicBezTo>
                    <a:pt x="628" y="304"/>
                    <a:pt x="630" y="304"/>
                    <a:pt x="632" y="302"/>
                  </a:cubicBezTo>
                  <a:cubicBezTo>
                    <a:pt x="629" y="309"/>
                    <a:pt x="638" y="304"/>
                    <a:pt x="638" y="308"/>
                  </a:cubicBezTo>
                  <a:cubicBezTo>
                    <a:pt x="639" y="314"/>
                    <a:pt x="639" y="312"/>
                    <a:pt x="638" y="317"/>
                  </a:cubicBezTo>
                  <a:cubicBezTo>
                    <a:pt x="639" y="318"/>
                    <a:pt x="641" y="317"/>
                    <a:pt x="641" y="319"/>
                  </a:cubicBezTo>
                  <a:cubicBezTo>
                    <a:pt x="640" y="320"/>
                    <a:pt x="638" y="319"/>
                    <a:pt x="638" y="321"/>
                  </a:cubicBezTo>
                  <a:cubicBezTo>
                    <a:pt x="644" y="319"/>
                    <a:pt x="650" y="327"/>
                    <a:pt x="653" y="323"/>
                  </a:cubicBezTo>
                  <a:close/>
                  <a:moveTo>
                    <a:pt x="686" y="315"/>
                  </a:moveTo>
                  <a:cubicBezTo>
                    <a:pt x="686" y="315"/>
                    <a:pt x="686" y="319"/>
                    <a:pt x="686" y="319"/>
                  </a:cubicBezTo>
                  <a:cubicBezTo>
                    <a:pt x="683" y="322"/>
                    <a:pt x="675" y="314"/>
                    <a:pt x="671" y="317"/>
                  </a:cubicBezTo>
                  <a:cubicBezTo>
                    <a:pt x="672" y="321"/>
                    <a:pt x="669" y="321"/>
                    <a:pt x="667" y="323"/>
                  </a:cubicBezTo>
                  <a:cubicBezTo>
                    <a:pt x="672" y="328"/>
                    <a:pt x="673" y="325"/>
                    <a:pt x="679" y="325"/>
                  </a:cubicBezTo>
                  <a:cubicBezTo>
                    <a:pt x="683" y="325"/>
                    <a:pt x="689" y="326"/>
                    <a:pt x="692" y="323"/>
                  </a:cubicBezTo>
                  <a:cubicBezTo>
                    <a:pt x="691" y="323"/>
                    <a:pt x="690" y="321"/>
                    <a:pt x="692" y="321"/>
                  </a:cubicBezTo>
                  <a:cubicBezTo>
                    <a:pt x="693" y="321"/>
                    <a:pt x="695" y="321"/>
                    <a:pt x="695" y="319"/>
                  </a:cubicBezTo>
                  <a:cubicBezTo>
                    <a:pt x="691" y="319"/>
                    <a:pt x="689" y="316"/>
                    <a:pt x="686" y="315"/>
                  </a:cubicBezTo>
                  <a:close/>
                  <a:moveTo>
                    <a:pt x="660" y="330"/>
                  </a:moveTo>
                  <a:cubicBezTo>
                    <a:pt x="659" y="330"/>
                    <a:pt x="659" y="327"/>
                    <a:pt x="656" y="329"/>
                  </a:cubicBezTo>
                  <a:cubicBezTo>
                    <a:pt x="656" y="329"/>
                    <a:pt x="657" y="332"/>
                    <a:pt x="656" y="332"/>
                  </a:cubicBezTo>
                  <a:cubicBezTo>
                    <a:pt x="653" y="332"/>
                    <a:pt x="650" y="332"/>
                    <a:pt x="647" y="332"/>
                  </a:cubicBezTo>
                  <a:cubicBezTo>
                    <a:pt x="650" y="339"/>
                    <a:pt x="641" y="333"/>
                    <a:pt x="641" y="338"/>
                  </a:cubicBezTo>
                  <a:cubicBezTo>
                    <a:pt x="643" y="338"/>
                    <a:pt x="645" y="338"/>
                    <a:pt x="647" y="338"/>
                  </a:cubicBezTo>
                  <a:cubicBezTo>
                    <a:pt x="647" y="340"/>
                    <a:pt x="645" y="340"/>
                    <a:pt x="645" y="342"/>
                  </a:cubicBezTo>
                  <a:cubicBezTo>
                    <a:pt x="650" y="343"/>
                    <a:pt x="649" y="338"/>
                    <a:pt x="653" y="338"/>
                  </a:cubicBezTo>
                  <a:cubicBezTo>
                    <a:pt x="655" y="339"/>
                    <a:pt x="658" y="340"/>
                    <a:pt x="662" y="340"/>
                  </a:cubicBezTo>
                  <a:cubicBezTo>
                    <a:pt x="661" y="332"/>
                    <a:pt x="674" y="338"/>
                    <a:pt x="671" y="329"/>
                  </a:cubicBezTo>
                  <a:cubicBezTo>
                    <a:pt x="665" y="327"/>
                    <a:pt x="662" y="331"/>
                    <a:pt x="660" y="33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6" name="Google Shape;426;p3"/>
            <p:cNvSpPr/>
            <p:nvPr/>
          </p:nvSpPr>
          <p:spPr>
            <a:xfrm>
              <a:off x="5559321" y="1164304"/>
              <a:ext cx="126070" cy="191908"/>
            </a:xfrm>
            <a:custGeom>
              <a:rect b="b" l="l" r="r" t="t"/>
              <a:pathLst>
                <a:path extrusionOk="0" h="92" w="60">
                  <a:moveTo>
                    <a:pt x="16" y="9"/>
                  </a:moveTo>
                  <a:cubicBezTo>
                    <a:pt x="18" y="13"/>
                    <a:pt x="26" y="7"/>
                    <a:pt x="30" y="7"/>
                  </a:cubicBezTo>
                  <a:cubicBezTo>
                    <a:pt x="32" y="10"/>
                    <a:pt x="32" y="14"/>
                    <a:pt x="31" y="19"/>
                  </a:cubicBezTo>
                  <a:cubicBezTo>
                    <a:pt x="27" y="19"/>
                    <a:pt x="23" y="21"/>
                    <a:pt x="22" y="24"/>
                  </a:cubicBezTo>
                  <a:cubicBezTo>
                    <a:pt x="24" y="28"/>
                    <a:pt x="28" y="30"/>
                    <a:pt x="33" y="30"/>
                  </a:cubicBezTo>
                  <a:cubicBezTo>
                    <a:pt x="33" y="37"/>
                    <a:pt x="41" y="35"/>
                    <a:pt x="39" y="43"/>
                  </a:cubicBezTo>
                  <a:cubicBezTo>
                    <a:pt x="39" y="45"/>
                    <a:pt x="43" y="44"/>
                    <a:pt x="43" y="47"/>
                  </a:cubicBezTo>
                  <a:cubicBezTo>
                    <a:pt x="43" y="50"/>
                    <a:pt x="49" y="48"/>
                    <a:pt x="50" y="50"/>
                  </a:cubicBezTo>
                  <a:cubicBezTo>
                    <a:pt x="49" y="53"/>
                    <a:pt x="47" y="55"/>
                    <a:pt x="46" y="58"/>
                  </a:cubicBezTo>
                  <a:cubicBezTo>
                    <a:pt x="51" y="57"/>
                    <a:pt x="55" y="57"/>
                    <a:pt x="58" y="60"/>
                  </a:cubicBezTo>
                  <a:cubicBezTo>
                    <a:pt x="55" y="62"/>
                    <a:pt x="60" y="68"/>
                    <a:pt x="58" y="71"/>
                  </a:cubicBezTo>
                  <a:cubicBezTo>
                    <a:pt x="57" y="71"/>
                    <a:pt x="54" y="70"/>
                    <a:pt x="54" y="71"/>
                  </a:cubicBezTo>
                  <a:cubicBezTo>
                    <a:pt x="53" y="73"/>
                    <a:pt x="56" y="72"/>
                    <a:pt x="58" y="73"/>
                  </a:cubicBezTo>
                  <a:cubicBezTo>
                    <a:pt x="56" y="75"/>
                    <a:pt x="53" y="75"/>
                    <a:pt x="54" y="78"/>
                  </a:cubicBezTo>
                  <a:cubicBezTo>
                    <a:pt x="51" y="79"/>
                    <a:pt x="51" y="82"/>
                    <a:pt x="48" y="82"/>
                  </a:cubicBezTo>
                  <a:cubicBezTo>
                    <a:pt x="42" y="81"/>
                    <a:pt x="38" y="79"/>
                    <a:pt x="30" y="80"/>
                  </a:cubicBezTo>
                  <a:cubicBezTo>
                    <a:pt x="26" y="84"/>
                    <a:pt x="28" y="84"/>
                    <a:pt x="22" y="82"/>
                  </a:cubicBezTo>
                  <a:cubicBezTo>
                    <a:pt x="20" y="86"/>
                    <a:pt x="9" y="92"/>
                    <a:pt x="9" y="82"/>
                  </a:cubicBezTo>
                  <a:cubicBezTo>
                    <a:pt x="11" y="83"/>
                    <a:pt x="12" y="80"/>
                    <a:pt x="13" y="80"/>
                  </a:cubicBezTo>
                  <a:cubicBezTo>
                    <a:pt x="14" y="80"/>
                    <a:pt x="15" y="82"/>
                    <a:pt x="15" y="82"/>
                  </a:cubicBezTo>
                  <a:cubicBezTo>
                    <a:pt x="17" y="81"/>
                    <a:pt x="15" y="79"/>
                    <a:pt x="16" y="78"/>
                  </a:cubicBezTo>
                  <a:cubicBezTo>
                    <a:pt x="19" y="76"/>
                    <a:pt x="23" y="78"/>
                    <a:pt x="28" y="76"/>
                  </a:cubicBezTo>
                  <a:cubicBezTo>
                    <a:pt x="26" y="67"/>
                    <a:pt x="18" y="74"/>
                    <a:pt x="13" y="71"/>
                  </a:cubicBezTo>
                  <a:cubicBezTo>
                    <a:pt x="13" y="67"/>
                    <a:pt x="13" y="63"/>
                    <a:pt x="13" y="60"/>
                  </a:cubicBezTo>
                  <a:cubicBezTo>
                    <a:pt x="16" y="60"/>
                    <a:pt x="20" y="58"/>
                    <a:pt x="16" y="58"/>
                  </a:cubicBezTo>
                  <a:cubicBezTo>
                    <a:pt x="18" y="52"/>
                    <a:pt x="21" y="60"/>
                    <a:pt x="24" y="58"/>
                  </a:cubicBezTo>
                  <a:cubicBezTo>
                    <a:pt x="28" y="58"/>
                    <a:pt x="21" y="50"/>
                    <a:pt x="26" y="47"/>
                  </a:cubicBezTo>
                  <a:cubicBezTo>
                    <a:pt x="25" y="43"/>
                    <a:pt x="19" y="45"/>
                    <a:pt x="20" y="39"/>
                  </a:cubicBezTo>
                  <a:cubicBezTo>
                    <a:pt x="19" y="41"/>
                    <a:pt x="16" y="41"/>
                    <a:pt x="13" y="41"/>
                  </a:cubicBezTo>
                  <a:cubicBezTo>
                    <a:pt x="13" y="38"/>
                    <a:pt x="13" y="35"/>
                    <a:pt x="13" y="32"/>
                  </a:cubicBezTo>
                  <a:cubicBezTo>
                    <a:pt x="13" y="28"/>
                    <a:pt x="6" y="31"/>
                    <a:pt x="5" y="28"/>
                  </a:cubicBezTo>
                  <a:cubicBezTo>
                    <a:pt x="9" y="21"/>
                    <a:pt x="8" y="10"/>
                    <a:pt x="0" y="9"/>
                  </a:cubicBezTo>
                  <a:cubicBezTo>
                    <a:pt x="3" y="6"/>
                    <a:pt x="8" y="5"/>
                    <a:pt x="9" y="0"/>
                  </a:cubicBezTo>
                  <a:cubicBezTo>
                    <a:pt x="15" y="0"/>
                    <a:pt x="20" y="0"/>
                    <a:pt x="26" y="0"/>
                  </a:cubicBezTo>
                  <a:cubicBezTo>
                    <a:pt x="22" y="3"/>
                    <a:pt x="19" y="6"/>
                    <a:pt x="16" y="9"/>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7" name="Google Shape;427;p3"/>
            <p:cNvSpPr/>
            <p:nvPr/>
          </p:nvSpPr>
          <p:spPr>
            <a:xfrm>
              <a:off x="3213011" y="1172709"/>
              <a:ext cx="35020" cy="28016"/>
            </a:xfrm>
            <a:custGeom>
              <a:rect b="b" l="l" r="r" t="t"/>
              <a:pathLst>
                <a:path extrusionOk="0" h="13" w="17">
                  <a:moveTo>
                    <a:pt x="15" y="2"/>
                  </a:moveTo>
                  <a:cubicBezTo>
                    <a:pt x="13" y="4"/>
                    <a:pt x="14" y="7"/>
                    <a:pt x="17" y="9"/>
                  </a:cubicBezTo>
                  <a:cubicBezTo>
                    <a:pt x="15" y="12"/>
                    <a:pt x="11" y="12"/>
                    <a:pt x="8" y="13"/>
                  </a:cubicBezTo>
                  <a:cubicBezTo>
                    <a:pt x="8" y="12"/>
                    <a:pt x="8" y="10"/>
                    <a:pt x="8" y="9"/>
                  </a:cubicBezTo>
                  <a:cubicBezTo>
                    <a:pt x="6" y="9"/>
                    <a:pt x="6" y="11"/>
                    <a:pt x="4" y="11"/>
                  </a:cubicBezTo>
                  <a:cubicBezTo>
                    <a:pt x="0" y="9"/>
                    <a:pt x="5" y="10"/>
                    <a:pt x="6" y="9"/>
                  </a:cubicBezTo>
                  <a:cubicBezTo>
                    <a:pt x="7" y="8"/>
                    <a:pt x="11" y="0"/>
                    <a:pt x="15"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8" name="Google Shape;428;p3"/>
            <p:cNvSpPr/>
            <p:nvPr/>
          </p:nvSpPr>
          <p:spPr>
            <a:xfrm>
              <a:off x="7869210" y="1485083"/>
              <a:ext cx="21012" cy="22413"/>
            </a:xfrm>
            <a:custGeom>
              <a:rect b="b" l="l" r="r" t="t"/>
              <a:pathLst>
                <a:path extrusionOk="0" h="11" w="10">
                  <a:moveTo>
                    <a:pt x="3" y="3"/>
                  </a:moveTo>
                  <a:cubicBezTo>
                    <a:pt x="4" y="0"/>
                    <a:pt x="5" y="3"/>
                    <a:pt x="10" y="1"/>
                  </a:cubicBezTo>
                  <a:cubicBezTo>
                    <a:pt x="8" y="5"/>
                    <a:pt x="8" y="11"/>
                    <a:pt x="1" y="10"/>
                  </a:cubicBezTo>
                  <a:cubicBezTo>
                    <a:pt x="0" y="8"/>
                    <a:pt x="8" y="4"/>
                    <a:pt x="3"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29" name="Google Shape;429;p3"/>
            <p:cNvSpPr/>
            <p:nvPr/>
          </p:nvSpPr>
          <p:spPr>
            <a:xfrm>
              <a:off x="7380337" y="2095825"/>
              <a:ext cx="155487" cy="180701"/>
            </a:xfrm>
            <a:custGeom>
              <a:rect b="b" l="l" r="r" t="t"/>
              <a:pathLst>
                <a:path extrusionOk="0" h="87" w="75">
                  <a:moveTo>
                    <a:pt x="60" y="5"/>
                  </a:moveTo>
                  <a:cubicBezTo>
                    <a:pt x="62" y="0"/>
                    <a:pt x="65" y="9"/>
                    <a:pt x="68" y="9"/>
                  </a:cubicBezTo>
                  <a:cubicBezTo>
                    <a:pt x="70" y="10"/>
                    <a:pt x="72" y="14"/>
                    <a:pt x="75" y="14"/>
                  </a:cubicBezTo>
                  <a:cubicBezTo>
                    <a:pt x="74" y="19"/>
                    <a:pt x="74" y="24"/>
                    <a:pt x="68" y="24"/>
                  </a:cubicBezTo>
                  <a:cubicBezTo>
                    <a:pt x="67" y="27"/>
                    <a:pt x="70" y="35"/>
                    <a:pt x="66" y="35"/>
                  </a:cubicBezTo>
                  <a:cubicBezTo>
                    <a:pt x="66" y="37"/>
                    <a:pt x="69" y="37"/>
                    <a:pt x="70" y="38"/>
                  </a:cubicBezTo>
                  <a:cubicBezTo>
                    <a:pt x="70" y="40"/>
                    <a:pt x="69" y="43"/>
                    <a:pt x="70" y="44"/>
                  </a:cubicBezTo>
                  <a:cubicBezTo>
                    <a:pt x="71" y="46"/>
                    <a:pt x="73" y="46"/>
                    <a:pt x="73" y="48"/>
                  </a:cubicBezTo>
                  <a:cubicBezTo>
                    <a:pt x="73" y="52"/>
                    <a:pt x="67" y="56"/>
                    <a:pt x="64" y="53"/>
                  </a:cubicBezTo>
                  <a:cubicBezTo>
                    <a:pt x="65" y="58"/>
                    <a:pt x="67" y="59"/>
                    <a:pt x="62" y="63"/>
                  </a:cubicBezTo>
                  <a:cubicBezTo>
                    <a:pt x="62" y="63"/>
                    <a:pt x="63" y="66"/>
                    <a:pt x="62" y="66"/>
                  </a:cubicBezTo>
                  <a:cubicBezTo>
                    <a:pt x="62" y="67"/>
                    <a:pt x="59" y="66"/>
                    <a:pt x="59" y="66"/>
                  </a:cubicBezTo>
                  <a:cubicBezTo>
                    <a:pt x="57" y="69"/>
                    <a:pt x="58" y="76"/>
                    <a:pt x="53" y="74"/>
                  </a:cubicBezTo>
                  <a:cubicBezTo>
                    <a:pt x="56" y="77"/>
                    <a:pt x="51" y="79"/>
                    <a:pt x="53" y="85"/>
                  </a:cubicBezTo>
                  <a:cubicBezTo>
                    <a:pt x="43" y="87"/>
                    <a:pt x="41" y="81"/>
                    <a:pt x="34" y="79"/>
                  </a:cubicBezTo>
                  <a:cubicBezTo>
                    <a:pt x="33" y="79"/>
                    <a:pt x="33" y="82"/>
                    <a:pt x="32" y="83"/>
                  </a:cubicBezTo>
                  <a:cubicBezTo>
                    <a:pt x="29" y="85"/>
                    <a:pt x="28" y="80"/>
                    <a:pt x="27" y="79"/>
                  </a:cubicBezTo>
                  <a:cubicBezTo>
                    <a:pt x="24" y="79"/>
                    <a:pt x="20" y="81"/>
                    <a:pt x="18" y="79"/>
                  </a:cubicBezTo>
                  <a:cubicBezTo>
                    <a:pt x="16" y="79"/>
                    <a:pt x="18" y="74"/>
                    <a:pt x="12" y="78"/>
                  </a:cubicBezTo>
                  <a:cubicBezTo>
                    <a:pt x="10" y="73"/>
                    <a:pt x="10" y="67"/>
                    <a:pt x="4" y="66"/>
                  </a:cubicBezTo>
                  <a:cubicBezTo>
                    <a:pt x="4" y="63"/>
                    <a:pt x="7" y="62"/>
                    <a:pt x="6" y="59"/>
                  </a:cubicBezTo>
                  <a:cubicBezTo>
                    <a:pt x="6" y="56"/>
                    <a:pt x="4" y="59"/>
                    <a:pt x="4" y="59"/>
                  </a:cubicBezTo>
                  <a:cubicBezTo>
                    <a:pt x="0" y="56"/>
                    <a:pt x="4" y="51"/>
                    <a:pt x="3" y="44"/>
                  </a:cubicBezTo>
                  <a:cubicBezTo>
                    <a:pt x="10" y="44"/>
                    <a:pt x="16" y="44"/>
                    <a:pt x="21" y="42"/>
                  </a:cubicBezTo>
                  <a:cubicBezTo>
                    <a:pt x="21" y="39"/>
                    <a:pt x="24" y="37"/>
                    <a:pt x="21" y="37"/>
                  </a:cubicBezTo>
                  <a:cubicBezTo>
                    <a:pt x="23" y="34"/>
                    <a:pt x="38" y="30"/>
                    <a:pt x="34" y="27"/>
                  </a:cubicBezTo>
                  <a:cubicBezTo>
                    <a:pt x="37" y="25"/>
                    <a:pt x="41" y="24"/>
                    <a:pt x="46" y="24"/>
                  </a:cubicBezTo>
                  <a:cubicBezTo>
                    <a:pt x="48" y="24"/>
                    <a:pt x="46" y="20"/>
                    <a:pt x="47" y="18"/>
                  </a:cubicBezTo>
                  <a:cubicBezTo>
                    <a:pt x="48" y="17"/>
                    <a:pt x="51" y="18"/>
                    <a:pt x="51" y="18"/>
                  </a:cubicBezTo>
                  <a:cubicBezTo>
                    <a:pt x="52" y="16"/>
                    <a:pt x="51" y="13"/>
                    <a:pt x="55" y="14"/>
                  </a:cubicBezTo>
                  <a:cubicBezTo>
                    <a:pt x="52" y="6"/>
                    <a:pt x="60" y="8"/>
                    <a:pt x="62" y="5"/>
                  </a:cubicBezTo>
                  <a:cubicBezTo>
                    <a:pt x="62" y="5"/>
                    <a:pt x="61" y="5"/>
                    <a:pt x="60" y="5"/>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0" name="Google Shape;430;p3"/>
            <p:cNvSpPr/>
            <p:nvPr/>
          </p:nvSpPr>
          <p:spPr>
            <a:xfrm>
              <a:off x="7540027" y="2224696"/>
              <a:ext cx="71440" cy="81245"/>
            </a:xfrm>
            <a:custGeom>
              <a:rect b="b" l="l" r="r" t="t"/>
              <a:pathLst>
                <a:path extrusionOk="0" h="39" w="34">
                  <a:moveTo>
                    <a:pt x="30" y="1"/>
                  </a:moveTo>
                  <a:cubicBezTo>
                    <a:pt x="34" y="9"/>
                    <a:pt x="21" y="5"/>
                    <a:pt x="24" y="8"/>
                  </a:cubicBezTo>
                  <a:cubicBezTo>
                    <a:pt x="27" y="11"/>
                    <a:pt x="25" y="9"/>
                    <a:pt x="23" y="8"/>
                  </a:cubicBezTo>
                  <a:cubicBezTo>
                    <a:pt x="23" y="11"/>
                    <a:pt x="23" y="12"/>
                    <a:pt x="24" y="14"/>
                  </a:cubicBezTo>
                  <a:cubicBezTo>
                    <a:pt x="25" y="15"/>
                    <a:pt x="28" y="17"/>
                    <a:pt x="28" y="17"/>
                  </a:cubicBezTo>
                  <a:cubicBezTo>
                    <a:pt x="30" y="22"/>
                    <a:pt x="28" y="28"/>
                    <a:pt x="30" y="34"/>
                  </a:cubicBezTo>
                  <a:cubicBezTo>
                    <a:pt x="28" y="34"/>
                    <a:pt x="25" y="34"/>
                    <a:pt x="23" y="34"/>
                  </a:cubicBezTo>
                  <a:cubicBezTo>
                    <a:pt x="20" y="28"/>
                    <a:pt x="17" y="23"/>
                    <a:pt x="17" y="16"/>
                  </a:cubicBezTo>
                  <a:cubicBezTo>
                    <a:pt x="13" y="16"/>
                    <a:pt x="16" y="23"/>
                    <a:pt x="10" y="21"/>
                  </a:cubicBezTo>
                  <a:cubicBezTo>
                    <a:pt x="10" y="25"/>
                    <a:pt x="10" y="29"/>
                    <a:pt x="10" y="32"/>
                  </a:cubicBezTo>
                  <a:cubicBezTo>
                    <a:pt x="10" y="37"/>
                    <a:pt x="4" y="34"/>
                    <a:pt x="4" y="38"/>
                  </a:cubicBezTo>
                  <a:cubicBezTo>
                    <a:pt x="1" y="39"/>
                    <a:pt x="1" y="32"/>
                    <a:pt x="2" y="29"/>
                  </a:cubicBezTo>
                  <a:cubicBezTo>
                    <a:pt x="2" y="28"/>
                    <a:pt x="4" y="27"/>
                    <a:pt x="4" y="27"/>
                  </a:cubicBezTo>
                  <a:cubicBezTo>
                    <a:pt x="4" y="25"/>
                    <a:pt x="2" y="26"/>
                    <a:pt x="2" y="25"/>
                  </a:cubicBezTo>
                  <a:cubicBezTo>
                    <a:pt x="2" y="24"/>
                    <a:pt x="5" y="20"/>
                    <a:pt x="4" y="17"/>
                  </a:cubicBezTo>
                  <a:cubicBezTo>
                    <a:pt x="5" y="14"/>
                    <a:pt x="2" y="14"/>
                    <a:pt x="0" y="14"/>
                  </a:cubicBezTo>
                  <a:cubicBezTo>
                    <a:pt x="2" y="7"/>
                    <a:pt x="5" y="0"/>
                    <a:pt x="15" y="1"/>
                  </a:cubicBezTo>
                  <a:cubicBezTo>
                    <a:pt x="9" y="7"/>
                    <a:pt x="26" y="1"/>
                    <a:pt x="30"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1" name="Google Shape;431;p3"/>
            <p:cNvSpPr/>
            <p:nvPr/>
          </p:nvSpPr>
          <p:spPr>
            <a:xfrm>
              <a:off x="7328508" y="2304541"/>
              <a:ext cx="163892" cy="47627"/>
            </a:xfrm>
            <a:custGeom>
              <a:rect b="b" l="l" r="r" t="t"/>
              <a:pathLst>
                <a:path extrusionOk="0" h="23" w="79">
                  <a:moveTo>
                    <a:pt x="2" y="7"/>
                  </a:moveTo>
                  <a:cubicBezTo>
                    <a:pt x="0" y="1"/>
                    <a:pt x="8" y="5"/>
                    <a:pt x="9" y="2"/>
                  </a:cubicBezTo>
                  <a:cubicBezTo>
                    <a:pt x="13" y="0"/>
                    <a:pt x="11" y="4"/>
                    <a:pt x="13" y="6"/>
                  </a:cubicBezTo>
                  <a:cubicBezTo>
                    <a:pt x="14" y="6"/>
                    <a:pt x="17" y="5"/>
                    <a:pt x="16" y="7"/>
                  </a:cubicBezTo>
                  <a:cubicBezTo>
                    <a:pt x="25" y="5"/>
                    <a:pt x="28" y="6"/>
                    <a:pt x="35" y="11"/>
                  </a:cubicBezTo>
                  <a:cubicBezTo>
                    <a:pt x="42" y="7"/>
                    <a:pt x="44" y="9"/>
                    <a:pt x="54" y="9"/>
                  </a:cubicBezTo>
                  <a:cubicBezTo>
                    <a:pt x="57" y="9"/>
                    <a:pt x="57" y="11"/>
                    <a:pt x="57" y="13"/>
                  </a:cubicBezTo>
                  <a:cubicBezTo>
                    <a:pt x="60" y="13"/>
                    <a:pt x="63" y="13"/>
                    <a:pt x="63" y="15"/>
                  </a:cubicBezTo>
                  <a:cubicBezTo>
                    <a:pt x="68" y="12"/>
                    <a:pt x="72" y="19"/>
                    <a:pt x="72" y="15"/>
                  </a:cubicBezTo>
                  <a:cubicBezTo>
                    <a:pt x="79" y="15"/>
                    <a:pt x="68" y="21"/>
                    <a:pt x="74" y="20"/>
                  </a:cubicBezTo>
                  <a:cubicBezTo>
                    <a:pt x="73" y="23"/>
                    <a:pt x="73" y="20"/>
                    <a:pt x="71" y="20"/>
                  </a:cubicBezTo>
                  <a:cubicBezTo>
                    <a:pt x="56" y="23"/>
                    <a:pt x="45" y="17"/>
                    <a:pt x="33" y="15"/>
                  </a:cubicBezTo>
                  <a:cubicBezTo>
                    <a:pt x="30" y="14"/>
                    <a:pt x="27" y="15"/>
                    <a:pt x="24" y="15"/>
                  </a:cubicBezTo>
                  <a:cubicBezTo>
                    <a:pt x="19" y="14"/>
                    <a:pt x="15" y="12"/>
                    <a:pt x="11" y="11"/>
                  </a:cubicBezTo>
                  <a:cubicBezTo>
                    <a:pt x="7" y="10"/>
                    <a:pt x="2" y="12"/>
                    <a:pt x="2" y="7"/>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2" name="Google Shape;432;p3"/>
            <p:cNvSpPr/>
            <p:nvPr/>
          </p:nvSpPr>
          <p:spPr>
            <a:xfrm>
              <a:off x="7547030" y="2360572"/>
              <a:ext cx="25214" cy="9806"/>
            </a:xfrm>
            <a:custGeom>
              <a:rect b="b" l="l" r="r" t="t"/>
              <a:pathLst>
                <a:path extrusionOk="0" h="5" w="12">
                  <a:moveTo>
                    <a:pt x="5" y="3"/>
                  </a:moveTo>
                  <a:cubicBezTo>
                    <a:pt x="8" y="3"/>
                    <a:pt x="12" y="2"/>
                    <a:pt x="12" y="5"/>
                  </a:cubicBezTo>
                  <a:cubicBezTo>
                    <a:pt x="10" y="5"/>
                    <a:pt x="7" y="5"/>
                    <a:pt x="5" y="5"/>
                  </a:cubicBezTo>
                  <a:cubicBezTo>
                    <a:pt x="5" y="3"/>
                    <a:pt x="3" y="3"/>
                    <a:pt x="3" y="3"/>
                  </a:cubicBezTo>
                  <a:cubicBezTo>
                    <a:pt x="0" y="0"/>
                    <a:pt x="4" y="1"/>
                    <a:pt x="5" y="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3" name="Google Shape;433;p3"/>
            <p:cNvSpPr/>
            <p:nvPr/>
          </p:nvSpPr>
          <p:spPr>
            <a:xfrm>
              <a:off x="8288045" y="2892868"/>
              <a:ext cx="120467" cy="121868"/>
            </a:xfrm>
            <a:custGeom>
              <a:rect b="b" l="l" r="r" t="t"/>
              <a:pathLst>
                <a:path extrusionOk="0" h="59" w="58">
                  <a:moveTo>
                    <a:pt x="1" y="51"/>
                  </a:moveTo>
                  <a:cubicBezTo>
                    <a:pt x="0" y="48"/>
                    <a:pt x="3" y="45"/>
                    <a:pt x="5" y="43"/>
                  </a:cubicBezTo>
                  <a:cubicBezTo>
                    <a:pt x="5" y="43"/>
                    <a:pt x="8" y="42"/>
                    <a:pt x="8" y="41"/>
                  </a:cubicBezTo>
                  <a:cubicBezTo>
                    <a:pt x="9" y="41"/>
                    <a:pt x="8" y="38"/>
                    <a:pt x="8" y="38"/>
                  </a:cubicBezTo>
                  <a:cubicBezTo>
                    <a:pt x="9" y="37"/>
                    <a:pt x="12" y="38"/>
                    <a:pt x="12" y="38"/>
                  </a:cubicBezTo>
                  <a:cubicBezTo>
                    <a:pt x="13" y="37"/>
                    <a:pt x="13" y="34"/>
                    <a:pt x="14" y="34"/>
                  </a:cubicBezTo>
                  <a:cubicBezTo>
                    <a:pt x="16" y="33"/>
                    <a:pt x="20" y="34"/>
                    <a:pt x="21" y="32"/>
                  </a:cubicBezTo>
                  <a:cubicBezTo>
                    <a:pt x="23" y="29"/>
                    <a:pt x="21" y="29"/>
                    <a:pt x="25" y="28"/>
                  </a:cubicBezTo>
                  <a:cubicBezTo>
                    <a:pt x="29" y="28"/>
                    <a:pt x="27" y="25"/>
                    <a:pt x="29" y="23"/>
                  </a:cubicBezTo>
                  <a:cubicBezTo>
                    <a:pt x="29" y="22"/>
                    <a:pt x="35" y="27"/>
                    <a:pt x="33" y="19"/>
                  </a:cubicBezTo>
                  <a:cubicBezTo>
                    <a:pt x="36" y="18"/>
                    <a:pt x="36" y="21"/>
                    <a:pt x="38" y="21"/>
                  </a:cubicBezTo>
                  <a:cubicBezTo>
                    <a:pt x="38" y="17"/>
                    <a:pt x="36" y="17"/>
                    <a:pt x="36" y="13"/>
                  </a:cubicBezTo>
                  <a:cubicBezTo>
                    <a:pt x="43" y="15"/>
                    <a:pt x="42" y="7"/>
                    <a:pt x="44" y="4"/>
                  </a:cubicBezTo>
                  <a:cubicBezTo>
                    <a:pt x="45" y="2"/>
                    <a:pt x="50" y="4"/>
                    <a:pt x="49" y="0"/>
                  </a:cubicBezTo>
                  <a:cubicBezTo>
                    <a:pt x="51" y="1"/>
                    <a:pt x="51" y="5"/>
                    <a:pt x="55" y="4"/>
                  </a:cubicBezTo>
                  <a:cubicBezTo>
                    <a:pt x="53" y="9"/>
                    <a:pt x="58" y="9"/>
                    <a:pt x="57" y="13"/>
                  </a:cubicBezTo>
                  <a:cubicBezTo>
                    <a:pt x="54" y="13"/>
                    <a:pt x="56" y="17"/>
                    <a:pt x="55" y="19"/>
                  </a:cubicBezTo>
                  <a:cubicBezTo>
                    <a:pt x="55" y="19"/>
                    <a:pt x="52" y="18"/>
                    <a:pt x="51" y="19"/>
                  </a:cubicBezTo>
                  <a:cubicBezTo>
                    <a:pt x="50" y="20"/>
                    <a:pt x="50" y="24"/>
                    <a:pt x="49" y="28"/>
                  </a:cubicBezTo>
                  <a:cubicBezTo>
                    <a:pt x="46" y="31"/>
                    <a:pt x="46" y="27"/>
                    <a:pt x="42" y="30"/>
                  </a:cubicBezTo>
                  <a:cubicBezTo>
                    <a:pt x="37" y="33"/>
                    <a:pt x="38" y="39"/>
                    <a:pt x="36" y="43"/>
                  </a:cubicBezTo>
                  <a:cubicBezTo>
                    <a:pt x="36" y="44"/>
                    <a:pt x="31" y="45"/>
                    <a:pt x="33" y="51"/>
                  </a:cubicBezTo>
                  <a:cubicBezTo>
                    <a:pt x="29" y="50"/>
                    <a:pt x="29" y="52"/>
                    <a:pt x="29" y="54"/>
                  </a:cubicBezTo>
                  <a:cubicBezTo>
                    <a:pt x="24" y="49"/>
                    <a:pt x="15" y="59"/>
                    <a:pt x="14" y="49"/>
                  </a:cubicBezTo>
                  <a:cubicBezTo>
                    <a:pt x="13" y="49"/>
                    <a:pt x="9" y="52"/>
                    <a:pt x="7" y="51"/>
                  </a:cubicBezTo>
                  <a:cubicBezTo>
                    <a:pt x="6" y="51"/>
                    <a:pt x="4" y="47"/>
                    <a:pt x="5" y="47"/>
                  </a:cubicBezTo>
                  <a:cubicBezTo>
                    <a:pt x="1" y="47"/>
                    <a:pt x="9" y="54"/>
                    <a:pt x="1" y="5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4" name="Google Shape;434;p3"/>
            <p:cNvSpPr/>
            <p:nvPr/>
          </p:nvSpPr>
          <p:spPr>
            <a:xfrm>
              <a:off x="4137528" y="505936"/>
              <a:ext cx="169495" cy="126070"/>
            </a:xfrm>
            <a:custGeom>
              <a:rect b="b" l="l" r="r" t="t"/>
              <a:pathLst>
                <a:path extrusionOk="0" h="61" w="82">
                  <a:moveTo>
                    <a:pt x="22" y="0"/>
                  </a:moveTo>
                  <a:cubicBezTo>
                    <a:pt x="25" y="3"/>
                    <a:pt x="30" y="3"/>
                    <a:pt x="31" y="8"/>
                  </a:cubicBezTo>
                  <a:cubicBezTo>
                    <a:pt x="35" y="6"/>
                    <a:pt x="36" y="9"/>
                    <a:pt x="37" y="9"/>
                  </a:cubicBezTo>
                  <a:cubicBezTo>
                    <a:pt x="38" y="10"/>
                    <a:pt x="40" y="9"/>
                    <a:pt x="41" y="9"/>
                  </a:cubicBezTo>
                  <a:cubicBezTo>
                    <a:pt x="41" y="10"/>
                    <a:pt x="41" y="13"/>
                    <a:pt x="43" y="11"/>
                  </a:cubicBezTo>
                  <a:cubicBezTo>
                    <a:pt x="46" y="8"/>
                    <a:pt x="45" y="13"/>
                    <a:pt x="48" y="15"/>
                  </a:cubicBezTo>
                  <a:cubicBezTo>
                    <a:pt x="49" y="16"/>
                    <a:pt x="52" y="14"/>
                    <a:pt x="54" y="15"/>
                  </a:cubicBezTo>
                  <a:cubicBezTo>
                    <a:pt x="55" y="16"/>
                    <a:pt x="58" y="21"/>
                    <a:pt x="65" y="19"/>
                  </a:cubicBezTo>
                  <a:cubicBezTo>
                    <a:pt x="65" y="21"/>
                    <a:pt x="65" y="22"/>
                    <a:pt x="65" y="24"/>
                  </a:cubicBezTo>
                  <a:cubicBezTo>
                    <a:pt x="66" y="25"/>
                    <a:pt x="69" y="23"/>
                    <a:pt x="71" y="24"/>
                  </a:cubicBezTo>
                  <a:cubicBezTo>
                    <a:pt x="71" y="25"/>
                    <a:pt x="70" y="28"/>
                    <a:pt x="71" y="28"/>
                  </a:cubicBezTo>
                  <a:cubicBezTo>
                    <a:pt x="73" y="30"/>
                    <a:pt x="78" y="32"/>
                    <a:pt x="82" y="36"/>
                  </a:cubicBezTo>
                  <a:cubicBezTo>
                    <a:pt x="82" y="37"/>
                    <a:pt x="81" y="41"/>
                    <a:pt x="80" y="41"/>
                  </a:cubicBezTo>
                  <a:cubicBezTo>
                    <a:pt x="78" y="42"/>
                    <a:pt x="76" y="39"/>
                    <a:pt x="76" y="39"/>
                  </a:cubicBezTo>
                  <a:cubicBezTo>
                    <a:pt x="73" y="41"/>
                    <a:pt x="71" y="44"/>
                    <a:pt x="67" y="45"/>
                  </a:cubicBezTo>
                  <a:cubicBezTo>
                    <a:pt x="65" y="45"/>
                    <a:pt x="65" y="47"/>
                    <a:pt x="65" y="49"/>
                  </a:cubicBezTo>
                  <a:cubicBezTo>
                    <a:pt x="62" y="48"/>
                    <a:pt x="61" y="50"/>
                    <a:pt x="61" y="52"/>
                  </a:cubicBezTo>
                  <a:cubicBezTo>
                    <a:pt x="55" y="53"/>
                    <a:pt x="54" y="48"/>
                    <a:pt x="50" y="52"/>
                  </a:cubicBezTo>
                  <a:cubicBezTo>
                    <a:pt x="48" y="53"/>
                    <a:pt x="49" y="54"/>
                    <a:pt x="50" y="54"/>
                  </a:cubicBezTo>
                  <a:cubicBezTo>
                    <a:pt x="49" y="61"/>
                    <a:pt x="43" y="49"/>
                    <a:pt x="43" y="56"/>
                  </a:cubicBezTo>
                  <a:cubicBezTo>
                    <a:pt x="41" y="56"/>
                    <a:pt x="41" y="54"/>
                    <a:pt x="41" y="52"/>
                  </a:cubicBezTo>
                  <a:cubicBezTo>
                    <a:pt x="37" y="56"/>
                    <a:pt x="35" y="51"/>
                    <a:pt x="30" y="52"/>
                  </a:cubicBezTo>
                  <a:cubicBezTo>
                    <a:pt x="30" y="49"/>
                    <a:pt x="28" y="49"/>
                    <a:pt x="26" y="49"/>
                  </a:cubicBezTo>
                  <a:cubicBezTo>
                    <a:pt x="26" y="46"/>
                    <a:pt x="31" y="48"/>
                    <a:pt x="31" y="45"/>
                  </a:cubicBezTo>
                  <a:cubicBezTo>
                    <a:pt x="32" y="41"/>
                    <a:pt x="25" y="44"/>
                    <a:pt x="22" y="43"/>
                  </a:cubicBezTo>
                  <a:cubicBezTo>
                    <a:pt x="21" y="38"/>
                    <a:pt x="25" y="40"/>
                    <a:pt x="28" y="39"/>
                  </a:cubicBezTo>
                  <a:cubicBezTo>
                    <a:pt x="28" y="39"/>
                    <a:pt x="31" y="36"/>
                    <a:pt x="31" y="36"/>
                  </a:cubicBezTo>
                  <a:cubicBezTo>
                    <a:pt x="33" y="35"/>
                    <a:pt x="34" y="38"/>
                    <a:pt x="37" y="37"/>
                  </a:cubicBezTo>
                  <a:cubicBezTo>
                    <a:pt x="37" y="34"/>
                    <a:pt x="35" y="34"/>
                    <a:pt x="35" y="32"/>
                  </a:cubicBezTo>
                  <a:cubicBezTo>
                    <a:pt x="33" y="33"/>
                    <a:pt x="22" y="32"/>
                    <a:pt x="18" y="36"/>
                  </a:cubicBezTo>
                  <a:cubicBezTo>
                    <a:pt x="15" y="39"/>
                    <a:pt x="18" y="35"/>
                    <a:pt x="13" y="34"/>
                  </a:cubicBezTo>
                  <a:cubicBezTo>
                    <a:pt x="7" y="32"/>
                    <a:pt x="3" y="35"/>
                    <a:pt x="9" y="30"/>
                  </a:cubicBezTo>
                  <a:cubicBezTo>
                    <a:pt x="9" y="26"/>
                    <a:pt x="3" y="29"/>
                    <a:pt x="2" y="26"/>
                  </a:cubicBezTo>
                  <a:cubicBezTo>
                    <a:pt x="4" y="22"/>
                    <a:pt x="8" y="17"/>
                    <a:pt x="0" y="21"/>
                  </a:cubicBezTo>
                  <a:cubicBezTo>
                    <a:pt x="0" y="18"/>
                    <a:pt x="2" y="17"/>
                    <a:pt x="5" y="17"/>
                  </a:cubicBezTo>
                  <a:cubicBezTo>
                    <a:pt x="7" y="16"/>
                    <a:pt x="7" y="13"/>
                    <a:pt x="9" y="13"/>
                  </a:cubicBezTo>
                  <a:cubicBezTo>
                    <a:pt x="12" y="13"/>
                    <a:pt x="9" y="9"/>
                    <a:pt x="11" y="8"/>
                  </a:cubicBezTo>
                  <a:cubicBezTo>
                    <a:pt x="11" y="7"/>
                    <a:pt x="14" y="8"/>
                    <a:pt x="15" y="8"/>
                  </a:cubicBezTo>
                  <a:cubicBezTo>
                    <a:pt x="17" y="7"/>
                    <a:pt x="16" y="4"/>
                    <a:pt x="18" y="4"/>
                  </a:cubicBezTo>
                  <a:cubicBezTo>
                    <a:pt x="19" y="2"/>
                    <a:pt x="22" y="3"/>
                    <a:pt x="2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5" name="Google Shape;435;p3"/>
            <p:cNvSpPr/>
            <p:nvPr/>
          </p:nvSpPr>
          <p:spPr>
            <a:xfrm>
              <a:off x="5831073" y="552163"/>
              <a:ext cx="225526" cy="113464"/>
            </a:xfrm>
            <a:custGeom>
              <a:rect b="b" l="l" r="r" t="t"/>
              <a:pathLst>
                <a:path extrusionOk="0" h="55" w="109">
                  <a:moveTo>
                    <a:pt x="37" y="38"/>
                  </a:moveTo>
                  <a:cubicBezTo>
                    <a:pt x="37" y="34"/>
                    <a:pt x="34" y="40"/>
                    <a:pt x="34" y="40"/>
                  </a:cubicBezTo>
                  <a:cubicBezTo>
                    <a:pt x="31" y="40"/>
                    <a:pt x="29" y="36"/>
                    <a:pt x="24" y="38"/>
                  </a:cubicBezTo>
                  <a:cubicBezTo>
                    <a:pt x="25" y="34"/>
                    <a:pt x="28" y="35"/>
                    <a:pt x="30" y="34"/>
                  </a:cubicBezTo>
                  <a:cubicBezTo>
                    <a:pt x="34" y="32"/>
                    <a:pt x="36" y="27"/>
                    <a:pt x="41" y="27"/>
                  </a:cubicBezTo>
                  <a:cubicBezTo>
                    <a:pt x="40" y="25"/>
                    <a:pt x="37" y="25"/>
                    <a:pt x="37" y="21"/>
                  </a:cubicBezTo>
                  <a:cubicBezTo>
                    <a:pt x="34" y="20"/>
                    <a:pt x="30" y="26"/>
                    <a:pt x="28" y="21"/>
                  </a:cubicBezTo>
                  <a:cubicBezTo>
                    <a:pt x="25" y="24"/>
                    <a:pt x="23" y="27"/>
                    <a:pt x="19" y="28"/>
                  </a:cubicBezTo>
                  <a:cubicBezTo>
                    <a:pt x="13" y="29"/>
                    <a:pt x="12" y="25"/>
                    <a:pt x="6" y="27"/>
                  </a:cubicBezTo>
                  <a:cubicBezTo>
                    <a:pt x="10" y="23"/>
                    <a:pt x="10" y="19"/>
                    <a:pt x="8" y="14"/>
                  </a:cubicBezTo>
                  <a:cubicBezTo>
                    <a:pt x="5" y="13"/>
                    <a:pt x="4" y="14"/>
                    <a:pt x="4" y="15"/>
                  </a:cubicBezTo>
                  <a:cubicBezTo>
                    <a:pt x="0" y="16"/>
                    <a:pt x="3" y="9"/>
                    <a:pt x="2" y="6"/>
                  </a:cubicBezTo>
                  <a:cubicBezTo>
                    <a:pt x="4" y="6"/>
                    <a:pt x="5" y="6"/>
                    <a:pt x="6" y="8"/>
                  </a:cubicBezTo>
                  <a:cubicBezTo>
                    <a:pt x="7" y="4"/>
                    <a:pt x="16" y="8"/>
                    <a:pt x="17" y="4"/>
                  </a:cubicBezTo>
                  <a:cubicBezTo>
                    <a:pt x="19" y="4"/>
                    <a:pt x="19" y="8"/>
                    <a:pt x="19" y="10"/>
                  </a:cubicBezTo>
                  <a:cubicBezTo>
                    <a:pt x="26" y="11"/>
                    <a:pt x="33" y="0"/>
                    <a:pt x="34" y="12"/>
                  </a:cubicBezTo>
                  <a:cubicBezTo>
                    <a:pt x="39" y="12"/>
                    <a:pt x="40" y="9"/>
                    <a:pt x="39" y="4"/>
                  </a:cubicBezTo>
                  <a:cubicBezTo>
                    <a:pt x="44" y="6"/>
                    <a:pt x="51" y="5"/>
                    <a:pt x="58" y="6"/>
                  </a:cubicBezTo>
                  <a:cubicBezTo>
                    <a:pt x="59" y="6"/>
                    <a:pt x="60" y="9"/>
                    <a:pt x="60" y="6"/>
                  </a:cubicBezTo>
                  <a:cubicBezTo>
                    <a:pt x="63" y="7"/>
                    <a:pt x="60" y="15"/>
                    <a:pt x="67" y="12"/>
                  </a:cubicBezTo>
                  <a:cubicBezTo>
                    <a:pt x="67" y="13"/>
                    <a:pt x="65" y="13"/>
                    <a:pt x="65" y="15"/>
                  </a:cubicBezTo>
                  <a:cubicBezTo>
                    <a:pt x="68" y="14"/>
                    <a:pt x="75" y="18"/>
                    <a:pt x="75" y="14"/>
                  </a:cubicBezTo>
                  <a:cubicBezTo>
                    <a:pt x="76" y="15"/>
                    <a:pt x="78" y="19"/>
                    <a:pt x="86" y="17"/>
                  </a:cubicBezTo>
                  <a:cubicBezTo>
                    <a:pt x="83" y="21"/>
                    <a:pt x="85" y="20"/>
                    <a:pt x="88" y="21"/>
                  </a:cubicBezTo>
                  <a:cubicBezTo>
                    <a:pt x="89" y="21"/>
                    <a:pt x="88" y="23"/>
                    <a:pt x="90" y="23"/>
                  </a:cubicBezTo>
                  <a:cubicBezTo>
                    <a:pt x="92" y="23"/>
                    <a:pt x="90" y="25"/>
                    <a:pt x="92" y="27"/>
                  </a:cubicBezTo>
                  <a:cubicBezTo>
                    <a:pt x="92" y="27"/>
                    <a:pt x="95" y="26"/>
                    <a:pt x="95" y="27"/>
                  </a:cubicBezTo>
                  <a:cubicBezTo>
                    <a:pt x="96" y="27"/>
                    <a:pt x="95" y="30"/>
                    <a:pt x="95" y="30"/>
                  </a:cubicBezTo>
                  <a:cubicBezTo>
                    <a:pt x="96" y="31"/>
                    <a:pt x="99" y="30"/>
                    <a:pt x="99" y="30"/>
                  </a:cubicBezTo>
                  <a:cubicBezTo>
                    <a:pt x="100" y="32"/>
                    <a:pt x="99" y="35"/>
                    <a:pt x="101" y="36"/>
                  </a:cubicBezTo>
                  <a:cubicBezTo>
                    <a:pt x="104" y="36"/>
                    <a:pt x="106" y="33"/>
                    <a:pt x="106" y="36"/>
                  </a:cubicBezTo>
                  <a:cubicBezTo>
                    <a:pt x="109" y="41"/>
                    <a:pt x="102" y="38"/>
                    <a:pt x="101" y="40"/>
                  </a:cubicBezTo>
                  <a:cubicBezTo>
                    <a:pt x="101" y="40"/>
                    <a:pt x="101" y="41"/>
                    <a:pt x="101" y="41"/>
                  </a:cubicBezTo>
                  <a:cubicBezTo>
                    <a:pt x="96" y="43"/>
                    <a:pt x="88" y="40"/>
                    <a:pt x="82" y="41"/>
                  </a:cubicBezTo>
                  <a:cubicBezTo>
                    <a:pt x="80" y="36"/>
                    <a:pt x="82" y="37"/>
                    <a:pt x="82" y="30"/>
                  </a:cubicBezTo>
                  <a:cubicBezTo>
                    <a:pt x="80" y="25"/>
                    <a:pt x="68" y="25"/>
                    <a:pt x="64" y="28"/>
                  </a:cubicBezTo>
                  <a:cubicBezTo>
                    <a:pt x="61" y="28"/>
                    <a:pt x="63" y="32"/>
                    <a:pt x="62" y="34"/>
                  </a:cubicBezTo>
                  <a:cubicBezTo>
                    <a:pt x="61" y="35"/>
                    <a:pt x="58" y="33"/>
                    <a:pt x="58" y="34"/>
                  </a:cubicBezTo>
                  <a:cubicBezTo>
                    <a:pt x="57" y="36"/>
                    <a:pt x="58" y="39"/>
                    <a:pt x="54" y="38"/>
                  </a:cubicBezTo>
                  <a:cubicBezTo>
                    <a:pt x="54" y="39"/>
                    <a:pt x="55" y="40"/>
                    <a:pt x="56" y="40"/>
                  </a:cubicBezTo>
                  <a:cubicBezTo>
                    <a:pt x="56" y="42"/>
                    <a:pt x="53" y="41"/>
                    <a:pt x="51" y="41"/>
                  </a:cubicBezTo>
                  <a:cubicBezTo>
                    <a:pt x="48" y="47"/>
                    <a:pt x="50" y="46"/>
                    <a:pt x="51" y="53"/>
                  </a:cubicBezTo>
                  <a:cubicBezTo>
                    <a:pt x="44" y="54"/>
                    <a:pt x="27" y="55"/>
                    <a:pt x="26" y="45"/>
                  </a:cubicBezTo>
                  <a:cubicBezTo>
                    <a:pt x="30" y="45"/>
                    <a:pt x="31" y="44"/>
                    <a:pt x="32" y="41"/>
                  </a:cubicBezTo>
                  <a:cubicBezTo>
                    <a:pt x="37" y="41"/>
                    <a:pt x="36" y="45"/>
                    <a:pt x="39" y="41"/>
                  </a:cubicBezTo>
                  <a:cubicBezTo>
                    <a:pt x="38" y="40"/>
                    <a:pt x="34" y="39"/>
                    <a:pt x="37" y="38"/>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6" name="Google Shape;436;p3"/>
            <p:cNvSpPr/>
            <p:nvPr/>
          </p:nvSpPr>
          <p:spPr>
            <a:xfrm>
              <a:off x="3721494" y="640411"/>
              <a:ext cx="105059" cy="56031"/>
            </a:xfrm>
            <a:custGeom>
              <a:rect b="b" l="l" r="r" t="t"/>
              <a:pathLst>
                <a:path extrusionOk="0" h="27" w="51">
                  <a:moveTo>
                    <a:pt x="51" y="4"/>
                  </a:moveTo>
                  <a:cubicBezTo>
                    <a:pt x="50" y="5"/>
                    <a:pt x="51" y="9"/>
                    <a:pt x="51" y="10"/>
                  </a:cubicBezTo>
                  <a:cubicBezTo>
                    <a:pt x="50" y="10"/>
                    <a:pt x="47" y="9"/>
                    <a:pt x="47" y="10"/>
                  </a:cubicBezTo>
                  <a:cubicBezTo>
                    <a:pt x="47" y="10"/>
                    <a:pt x="49" y="15"/>
                    <a:pt x="47" y="15"/>
                  </a:cubicBezTo>
                  <a:cubicBezTo>
                    <a:pt x="45" y="16"/>
                    <a:pt x="42" y="12"/>
                    <a:pt x="41" y="19"/>
                  </a:cubicBezTo>
                  <a:cubicBezTo>
                    <a:pt x="38" y="19"/>
                    <a:pt x="40" y="13"/>
                    <a:pt x="36" y="13"/>
                  </a:cubicBezTo>
                  <a:cubicBezTo>
                    <a:pt x="32" y="12"/>
                    <a:pt x="33" y="17"/>
                    <a:pt x="30" y="17"/>
                  </a:cubicBezTo>
                  <a:cubicBezTo>
                    <a:pt x="28" y="20"/>
                    <a:pt x="22" y="19"/>
                    <a:pt x="23" y="25"/>
                  </a:cubicBezTo>
                  <a:cubicBezTo>
                    <a:pt x="15" y="27"/>
                    <a:pt x="11" y="25"/>
                    <a:pt x="2" y="25"/>
                  </a:cubicBezTo>
                  <a:cubicBezTo>
                    <a:pt x="2" y="21"/>
                    <a:pt x="0" y="21"/>
                    <a:pt x="0" y="17"/>
                  </a:cubicBezTo>
                  <a:cubicBezTo>
                    <a:pt x="2" y="19"/>
                    <a:pt x="4" y="19"/>
                    <a:pt x="8" y="19"/>
                  </a:cubicBezTo>
                  <a:cubicBezTo>
                    <a:pt x="11" y="19"/>
                    <a:pt x="11" y="14"/>
                    <a:pt x="15" y="13"/>
                  </a:cubicBezTo>
                  <a:cubicBezTo>
                    <a:pt x="16" y="13"/>
                    <a:pt x="18" y="9"/>
                    <a:pt x="19" y="10"/>
                  </a:cubicBezTo>
                  <a:cubicBezTo>
                    <a:pt x="23" y="13"/>
                    <a:pt x="19" y="8"/>
                    <a:pt x="24" y="8"/>
                  </a:cubicBezTo>
                  <a:cubicBezTo>
                    <a:pt x="25" y="8"/>
                    <a:pt x="26" y="8"/>
                    <a:pt x="26" y="8"/>
                  </a:cubicBezTo>
                  <a:cubicBezTo>
                    <a:pt x="27" y="7"/>
                    <a:pt x="30" y="4"/>
                    <a:pt x="30" y="4"/>
                  </a:cubicBezTo>
                  <a:cubicBezTo>
                    <a:pt x="32" y="3"/>
                    <a:pt x="35" y="5"/>
                    <a:pt x="38" y="4"/>
                  </a:cubicBezTo>
                  <a:cubicBezTo>
                    <a:pt x="39" y="4"/>
                    <a:pt x="46" y="0"/>
                    <a:pt x="51" y="4"/>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7" name="Google Shape;437;p3"/>
            <p:cNvSpPr/>
            <p:nvPr/>
          </p:nvSpPr>
          <p:spPr>
            <a:xfrm>
              <a:off x="4011456" y="664225"/>
              <a:ext cx="109261" cy="56031"/>
            </a:xfrm>
            <a:custGeom>
              <a:rect b="b" l="l" r="r" t="t"/>
              <a:pathLst>
                <a:path extrusionOk="0" h="27" w="52">
                  <a:moveTo>
                    <a:pt x="47" y="2"/>
                  </a:moveTo>
                  <a:cubicBezTo>
                    <a:pt x="44" y="12"/>
                    <a:pt x="52" y="12"/>
                    <a:pt x="52" y="19"/>
                  </a:cubicBezTo>
                  <a:cubicBezTo>
                    <a:pt x="51" y="20"/>
                    <a:pt x="49" y="16"/>
                    <a:pt x="49" y="17"/>
                  </a:cubicBezTo>
                  <a:cubicBezTo>
                    <a:pt x="48" y="18"/>
                    <a:pt x="49" y="22"/>
                    <a:pt x="49" y="23"/>
                  </a:cubicBezTo>
                  <a:cubicBezTo>
                    <a:pt x="47" y="24"/>
                    <a:pt x="44" y="24"/>
                    <a:pt x="41" y="25"/>
                  </a:cubicBezTo>
                  <a:cubicBezTo>
                    <a:pt x="40" y="25"/>
                    <a:pt x="41" y="27"/>
                    <a:pt x="39" y="27"/>
                  </a:cubicBezTo>
                  <a:cubicBezTo>
                    <a:pt x="37" y="27"/>
                    <a:pt x="35" y="27"/>
                    <a:pt x="34" y="27"/>
                  </a:cubicBezTo>
                  <a:cubicBezTo>
                    <a:pt x="31" y="24"/>
                    <a:pt x="31" y="22"/>
                    <a:pt x="34" y="19"/>
                  </a:cubicBezTo>
                  <a:cubicBezTo>
                    <a:pt x="27" y="22"/>
                    <a:pt x="23" y="17"/>
                    <a:pt x="15" y="17"/>
                  </a:cubicBezTo>
                  <a:cubicBezTo>
                    <a:pt x="13" y="11"/>
                    <a:pt x="4" y="12"/>
                    <a:pt x="0" y="8"/>
                  </a:cubicBezTo>
                  <a:cubicBezTo>
                    <a:pt x="1" y="8"/>
                    <a:pt x="1" y="4"/>
                    <a:pt x="2" y="4"/>
                  </a:cubicBezTo>
                  <a:cubicBezTo>
                    <a:pt x="5" y="3"/>
                    <a:pt x="5" y="6"/>
                    <a:pt x="6" y="6"/>
                  </a:cubicBezTo>
                  <a:cubicBezTo>
                    <a:pt x="8" y="6"/>
                    <a:pt x="13" y="8"/>
                    <a:pt x="15" y="10"/>
                  </a:cubicBezTo>
                  <a:cubicBezTo>
                    <a:pt x="15" y="10"/>
                    <a:pt x="18" y="9"/>
                    <a:pt x="19" y="10"/>
                  </a:cubicBezTo>
                  <a:cubicBezTo>
                    <a:pt x="20" y="11"/>
                    <a:pt x="18" y="14"/>
                    <a:pt x="21" y="14"/>
                  </a:cubicBezTo>
                  <a:cubicBezTo>
                    <a:pt x="26" y="12"/>
                    <a:pt x="18" y="9"/>
                    <a:pt x="22" y="6"/>
                  </a:cubicBezTo>
                  <a:cubicBezTo>
                    <a:pt x="26" y="4"/>
                    <a:pt x="26" y="10"/>
                    <a:pt x="26" y="10"/>
                  </a:cubicBezTo>
                  <a:cubicBezTo>
                    <a:pt x="33" y="10"/>
                    <a:pt x="36" y="0"/>
                    <a:pt x="47" y="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8" name="Google Shape;438;p3"/>
            <p:cNvSpPr/>
            <p:nvPr/>
          </p:nvSpPr>
          <p:spPr>
            <a:xfrm>
              <a:off x="3805541" y="665625"/>
              <a:ext cx="191908" cy="72841"/>
            </a:xfrm>
            <a:custGeom>
              <a:rect b="b" l="l" r="r" t="t"/>
              <a:pathLst>
                <a:path extrusionOk="0" h="35" w="92">
                  <a:moveTo>
                    <a:pt x="41" y="13"/>
                  </a:moveTo>
                  <a:cubicBezTo>
                    <a:pt x="39" y="19"/>
                    <a:pt x="56" y="16"/>
                    <a:pt x="60" y="20"/>
                  </a:cubicBezTo>
                  <a:cubicBezTo>
                    <a:pt x="63" y="12"/>
                    <a:pt x="47" y="11"/>
                    <a:pt x="60" y="11"/>
                  </a:cubicBezTo>
                  <a:cubicBezTo>
                    <a:pt x="63" y="4"/>
                    <a:pt x="52" y="10"/>
                    <a:pt x="54" y="3"/>
                  </a:cubicBezTo>
                  <a:cubicBezTo>
                    <a:pt x="60" y="4"/>
                    <a:pt x="61" y="0"/>
                    <a:pt x="67" y="1"/>
                  </a:cubicBezTo>
                  <a:cubicBezTo>
                    <a:pt x="66" y="5"/>
                    <a:pt x="70" y="4"/>
                    <a:pt x="71" y="5"/>
                  </a:cubicBezTo>
                  <a:cubicBezTo>
                    <a:pt x="72" y="6"/>
                    <a:pt x="70" y="8"/>
                    <a:pt x="71" y="9"/>
                  </a:cubicBezTo>
                  <a:cubicBezTo>
                    <a:pt x="73" y="10"/>
                    <a:pt x="76" y="11"/>
                    <a:pt x="79" y="14"/>
                  </a:cubicBezTo>
                  <a:cubicBezTo>
                    <a:pt x="80" y="13"/>
                    <a:pt x="80" y="10"/>
                    <a:pt x="84" y="11"/>
                  </a:cubicBezTo>
                  <a:cubicBezTo>
                    <a:pt x="87" y="11"/>
                    <a:pt x="89" y="13"/>
                    <a:pt x="90" y="14"/>
                  </a:cubicBezTo>
                  <a:cubicBezTo>
                    <a:pt x="90" y="15"/>
                    <a:pt x="92" y="18"/>
                    <a:pt x="92" y="18"/>
                  </a:cubicBezTo>
                  <a:cubicBezTo>
                    <a:pt x="89" y="21"/>
                    <a:pt x="92" y="20"/>
                    <a:pt x="90" y="26"/>
                  </a:cubicBezTo>
                  <a:cubicBezTo>
                    <a:pt x="86" y="21"/>
                    <a:pt x="82" y="27"/>
                    <a:pt x="79" y="27"/>
                  </a:cubicBezTo>
                  <a:cubicBezTo>
                    <a:pt x="75" y="28"/>
                    <a:pt x="75" y="26"/>
                    <a:pt x="71" y="26"/>
                  </a:cubicBezTo>
                  <a:cubicBezTo>
                    <a:pt x="66" y="26"/>
                    <a:pt x="58" y="28"/>
                    <a:pt x="54" y="29"/>
                  </a:cubicBezTo>
                  <a:cubicBezTo>
                    <a:pt x="54" y="30"/>
                    <a:pt x="51" y="29"/>
                    <a:pt x="51" y="29"/>
                  </a:cubicBezTo>
                  <a:cubicBezTo>
                    <a:pt x="49" y="31"/>
                    <a:pt x="48" y="30"/>
                    <a:pt x="45" y="31"/>
                  </a:cubicBezTo>
                  <a:cubicBezTo>
                    <a:pt x="43" y="32"/>
                    <a:pt x="33" y="34"/>
                    <a:pt x="26" y="35"/>
                  </a:cubicBezTo>
                  <a:cubicBezTo>
                    <a:pt x="27" y="28"/>
                    <a:pt x="36" y="30"/>
                    <a:pt x="43" y="29"/>
                  </a:cubicBezTo>
                  <a:cubicBezTo>
                    <a:pt x="44" y="21"/>
                    <a:pt x="37" y="26"/>
                    <a:pt x="34" y="26"/>
                  </a:cubicBezTo>
                  <a:cubicBezTo>
                    <a:pt x="30" y="25"/>
                    <a:pt x="30" y="24"/>
                    <a:pt x="26" y="22"/>
                  </a:cubicBezTo>
                  <a:cubicBezTo>
                    <a:pt x="23" y="21"/>
                    <a:pt x="22" y="25"/>
                    <a:pt x="19" y="26"/>
                  </a:cubicBezTo>
                  <a:cubicBezTo>
                    <a:pt x="16" y="26"/>
                    <a:pt x="16" y="24"/>
                    <a:pt x="13" y="24"/>
                  </a:cubicBezTo>
                  <a:cubicBezTo>
                    <a:pt x="9" y="23"/>
                    <a:pt x="3" y="25"/>
                    <a:pt x="0" y="22"/>
                  </a:cubicBezTo>
                  <a:cubicBezTo>
                    <a:pt x="0" y="20"/>
                    <a:pt x="3" y="19"/>
                    <a:pt x="4" y="18"/>
                  </a:cubicBezTo>
                  <a:cubicBezTo>
                    <a:pt x="4" y="17"/>
                    <a:pt x="5" y="13"/>
                    <a:pt x="6" y="13"/>
                  </a:cubicBezTo>
                  <a:cubicBezTo>
                    <a:pt x="8" y="11"/>
                    <a:pt x="11" y="13"/>
                    <a:pt x="13" y="11"/>
                  </a:cubicBezTo>
                  <a:cubicBezTo>
                    <a:pt x="14" y="10"/>
                    <a:pt x="7" y="8"/>
                    <a:pt x="11" y="7"/>
                  </a:cubicBezTo>
                  <a:cubicBezTo>
                    <a:pt x="13" y="7"/>
                    <a:pt x="14" y="7"/>
                    <a:pt x="15" y="7"/>
                  </a:cubicBezTo>
                  <a:cubicBezTo>
                    <a:pt x="17" y="6"/>
                    <a:pt x="19" y="5"/>
                    <a:pt x="21" y="5"/>
                  </a:cubicBezTo>
                  <a:cubicBezTo>
                    <a:pt x="22" y="5"/>
                    <a:pt x="29" y="6"/>
                    <a:pt x="30" y="7"/>
                  </a:cubicBezTo>
                  <a:cubicBezTo>
                    <a:pt x="31" y="8"/>
                    <a:pt x="30" y="10"/>
                    <a:pt x="32" y="11"/>
                  </a:cubicBezTo>
                  <a:cubicBezTo>
                    <a:pt x="33" y="11"/>
                    <a:pt x="35" y="10"/>
                    <a:pt x="36" y="11"/>
                  </a:cubicBezTo>
                  <a:cubicBezTo>
                    <a:pt x="37" y="12"/>
                    <a:pt x="32" y="17"/>
                    <a:pt x="36" y="16"/>
                  </a:cubicBezTo>
                  <a:cubicBezTo>
                    <a:pt x="37" y="16"/>
                    <a:pt x="38" y="11"/>
                    <a:pt x="41" y="13"/>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39" name="Google Shape;439;p3"/>
            <p:cNvSpPr/>
            <p:nvPr/>
          </p:nvSpPr>
          <p:spPr>
            <a:xfrm>
              <a:off x="3675269" y="741268"/>
              <a:ext cx="151284" cy="100856"/>
            </a:xfrm>
            <a:custGeom>
              <a:rect b="b" l="l" r="r" t="t"/>
              <a:pathLst>
                <a:path extrusionOk="0" h="49" w="73">
                  <a:moveTo>
                    <a:pt x="9" y="1"/>
                  </a:moveTo>
                  <a:cubicBezTo>
                    <a:pt x="21" y="1"/>
                    <a:pt x="33" y="0"/>
                    <a:pt x="41" y="3"/>
                  </a:cubicBezTo>
                  <a:cubicBezTo>
                    <a:pt x="42" y="3"/>
                    <a:pt x="44" y="2"/>
                    <a:pt x="45" y="3"/>
                  </a:cubicBezTo>
                  <a:cubicBezTo>
                    <a:pt x="46" y="5"/>
                    <a:pt x="50" y="3"/>
                    <a:pt x="52" y="5"/>
                  </a:cubicBezTo>
                  <a:cubicBezTo>
                    <a:pt x="55" y="8"/>
                    <a:pt x="52" y="2"/>
                    <a:pt x="60" y="5"/>
                  </a:cubicBezTo>
                  <a:cubicBezTo>
                    <a:pt x="60" y="5"/>
                    <a:pt x="60" y="6"/>
                    <a:pt x="61" y="6"/>
                  </a:cubicBezTo>
                  <a:cubicBezTo>
                    <a:pt x="63" y="6"/>
                    <a:pt x="73" y="9"/>
                    <a:pt x="73" y="14"/>
                  </a:cubicBezTo>
                  <a:cubicBezTo>
                    <a:pt x="66" y="15"/>
                    <a:pt x="60" y="16"/>
                    <a:pt x="56" y="18"/>
                  </a:cubicBezTo>
                  <a:cubicBezTo>
                    <a:pt x="54" y="18"/>
                    <a:pt x="55" y="21"/>
                    <a:pt x="54" y="21"/>
                  </a:cubicBezTo>
                  <a:cubicBezTo>
                    <a:pt x="53" y="22"/>
                    <a:pt x="51" y="19"/>
                    <a:pt x="50" y="19"/>
                  </a:cubicBezTo>
                  <a:cubicBezTo>
                    <a:pt x="51" y="19"/>
                    <a:pt x="48" y="23"/>
                    <a:pt x="48" y="21"/>
                  </a:cubicBezTo>
                  <a:cubicBezTo>
                    <a:pt x="48" y="22"/>
                    <a:pt x="50" y="24"/>
                    <a:pt x="50" y="23"/>
                  </a:cubicBezTo>
                  <a:cubicBezTo>
                    <a:pt x="49" y="25"/>
                    <a:pt x="47" y="24"/>
                    <a:pt x="46" y="25"/>
                  </a:cubicBezTo>
                  <a:cubicBezTo>
                    <a:pt x="46" y="26"/>
                    <a:pt x="47" y="28"/>
                    <a:pt x="46" y="29"/>
                  </a:cubicBezTo>
                  <a:cubicBezTo>
                    <a:pt x="46" y="29"/>
                    <a:pt x="43" y="28"/>
                    <a:pt x="43" y="29"/>
                  </a:cubicBezTo>
                  <a:cubicBezTo>
                    <a:pt x="42" y="30"/>
                    <a:pt x="41" y="32"/>
                    <a:pt x="39" y="32"/>
                  </a:cubicBezTo>
                  <a:cubicBezTo>
                    <a:pt x="39" y="35"/>
                    <a:pt x="39" y="37"/>
                    <a:pt x="39" y="40"/>
                  </a:cubicBezTo>
                  <a:cubicBezTo>
                    <a:pt x="30" y="40"/>
                    <a:pt x="31" y="49"/>
                    <a:pt x="17" y="46"/>
                  </a:cubicBezTo>
                  <a:cubicBezTo>
                    <a:pt x="18" y="34"/>
                    <a:pt x="7" y="37"/>
                    <a:pt x="0" y="34"/>
                  </a:cubicBezTo>
                  <a:cubicBezTo>
                    <a:pt x="1" y="32"/>
                    <a:pt x="4" y="32"/>
                    <a:pt x="5" y="31"/>
                  </a:cubicBezTo>
                  <a:cubicBezTo>
                    <a:pt x="6" y="30"/>
                    <a:pt x="2" y="25"/>
                    <a:pt x="7" y="27"/>
                  </a:cubicBezTo>
                  <a:cubicBezTo>
                    <a:pt x="8" y="24"/>
                    <a:pt x="5" y="23"/>
                    <a:pt x="5" y="19"/>
                  </a:cubicBezTo>
                  <a:cubicBezTo>
                    <a:pt x="8" y="22"/>
                    <a:pt x="8" y="21"/>
                    <a:pt x="9" y="18"/>
                  </a:cubicBezTo>
                  <a:cubicBezTo>
                    <a:pt x="10" y="15"/>
                    <a:pt x="13" y="16"/>
                    <a:pt x="13" y="10"/>
                  </a:cubicBezTo>
                  <a:cubicBezTo>
                    <a:pt x="14" y="4"/>
                    <a:pt x="7" y="8"/>
                    <a:pt x="9"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0" name="Google Shape;440;p3"/>
            <p:cNvSpPr/>
            <p:nvPr/>
          </p:nvSpPr>
          <p:spPr>
            <a:xfrm>
              <a:off x="3980640" y="760879"/>
              <a:ext cx="30817" cy="23814"/>
            </a:xfrm>
            <a:custGeom>
              <a:rect b="b" l="l" r="r" t="t"/>
              <a:pathLst>
                <a:path extrusionOk="0" h="11" w="15">
                  <a:moveTo>
                    <a:pt x="2" y="0"/>
                  </a:moveTo>
                  <a:cubicBezTo>
                    <a:pt x="6" y="0"/>
                    <a:pt x="9" y="0"/>
                    <a:pt x="13" y="0"/>
                  </a:cubicBezTo>
                  <a:cubicBezTo>
                    <a:pt x="13" y="3"/>
                    <a:pt x="15" y="4"/>
                    <a:pt x="15" y="8"/>
                  </a:cubicBezTo>
                  <a:cubicBezTo>
                    <a:pt x="12" y="7"/>
                    <a:pt x="11" y="9"/>
                    <a:pt x="11" y="11"/>
                  </a:cubicBezTo>
                  <a:cubicBezTo>
                    <a:pt x="8" y="9"/>
                    <a:pt x="7" y="5"/>
                    <a:pt x="0" y="6"/>
                  </a:cubicBezTo>
                  <a:cubicBezTo>
                    <a:pt x="1" y="4"/>
                    <a:pt x="2" y="3"/>
                    <a:pt x="2"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1" name="Google Shape;441;p3"/>
            <p:cNvSpPr/>
            <p:nvPr/>
          </p:nvSpPr>
          <p:spPr>
            <a:xfrm>
              <a:off x="4148734" y="751074"/>
              <a:ext cx="77043" cy="54631"/>
            </a:xfrm>
            <a:custGeom>
              <a:rect b="b" l="l" r="r" t="t"/>
              <a:pathLst>
                <a:path extrusionOk="0" h="26" w="37">
                  <a:moveTo>
                    <a:pt x="33" y="1"/>
                  </a:moveTo>
                  <a:cubicBezTo>
                    <a:pt x="37" y="1"/>
                    <a:pt x="34" y="8"/>
                    <a:pt x="35" y="11"/>
                  </a:cubicBezTo>
                  <a:cubicBezTo>
                    <a:pt x="32" y="10"/>
                    <a:pt x="31" y="12"/>
                    <a:pt x="31" y="14"/>
                  </a:cubicBezTo>
                  <a:cubicBezTo>
                    <a:pt x="25" y="11"/>
                    <a:pt x="23" y="21"/>
                    <a:pt x="22" y="16"/>
                  </a:cubicBezTo>
                  <a:cubicBezTo>
                    <a:pt x="17" y="20"/>
                    <a:pt x="14" y="25"/>
                    <a:pt x="7" y="26"/>
                  </a:cubicBezTo>
                  <a:cubicBezTo>
                    <a:pt x="5" y="24"/>
                    <a:pt x="5" y="21"/>
                    <a:pt x="5" y="18"/>
                  </a:cubicBezTo>
                  <a:cubicBezTo>
                    <a:pt x="4" y="16"/>
                    <a:pt x="2" y="17"/>
                    <a:pt x="1" y="14"/>
                  </a:cubicBezTo>
                  <a:cubicBezTo>
                    <a:pt x="0" y="12"/>
                    <a:pt x="2" y="8"/>
                    <a:pt x="1" y="5"/>
                  </a:cubicBezTo>
                  <a:cubicBezTo>
                    <a:pt x="4" y="6"/>
                    <a:pt x="5" y="4"/>
                    <a:pt x="5" y="1"/>
                  </a:cubicBezTo>
                  <a:cubicBezTo>
                    <a:pt x="7" y="2"/>
                    <a:pt x="10" y="2"/>
                    <a:pt x="10" y="0"/>
                  </a:cubicBezTo>
                  <a:cubicBezTo>
                    <a:pt x="13" y="3"/>
                    <a:pt x="23" y="0"/>
                    <a:pt x="25" y="3"/>
                  </a:cubicBezTo>
                  <a:cubicBezTo>
                    <a:pt x="28" y="3"/>
                    <a:pt x="32" y="4"/>
                    <a:pt x="33" y="1"/>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2" name="Google Shape;442;p3"/>
            <p:cNvSpPr/>
            <p:nvPr/>
          </p:nvSpPr>
          <p:spPr>
            <a:xfrm>
              <a:off x="5279165" y="962591"/>
              <a:ext cx="166694" cy="81245"/>
            </a:xfrm>
            <a:custGeom>
              <a:rect b="b" l="l" r="r" t="t"/>
              <a:pathLst>
                <a:path extrusionOk="0" h="39" w="80">
                  <a:moveTo>
                    <a:pt x="58" y="0"/>
                  </a:moveTo>
                  <a:cubicBezTo>
                    <a:pt x="60" y="1"/>
                    <a:pt x="63" y="2"/>
                    <a:pt x="66" y="4"/>
                  </a:cubicBezTo>
                  <a:cubicBezTo>
                    <a:pt x="66" y="4"/>
                    <a:pt x="71" y="5"/>
                    <a:pt x="71" y="6"/>
                  </a:cubicBezTo>
                  <a:cubicBezTo>
                    <a:pt x="72" y="6"/>
                    <a:pt x="69" y="9"/>
                    <a:pt x="69" y="9"/>
                  </a:cubicBezTo>
                  <a:cubicBezTo>
                    <a:pt x="70" y="13"/>
                    <a:pt x="74" y="16"/>
                    <a:pt x="79" y="15"/>
                  </a:cubicBezTo>
                  <a:cubicBezTo>
                    <a:pt x="80" y="20"/>
                    <a:pt x="78" y="22"/>
                    <a:pt x="73" y="26"/>
                  </a:cubicBezTo>
                  <a:cubicBezTo>
                    <a:pt x="72" y="27"/>
                    <a:pt x="69" y="27"/>
                    <a:pt x="68" y="28"/>
                  </a:cubicBezTo>
                  <a:cubicBezTo>
                    <a:pt x="64" y="30"/>
                    <a:pt x="65" y="30"/>
                    <a:pt x="60" y="32"/>
                  </a:cubicBezTo>
                  <a:cubicBezTo>
                    <a:pt x="60" y="32"/>
                    <a:pt x="55" y="33"/>
                    <a:pt x="55" y="34"/>
                  </a:cubicBezTo>
                  <a:cubicBezTo>
                    <a:pt x="53" y="35"/>
                    <a:pt x="53" y="35"/>
                    <a:pt x="51" y="35"/>
                  </a:cubicBezTo>
                  <a:cubicBezTo>
                    <a:pt x="49" y="36"/>
                    <a:pt x="35" y="39"/>
                    <a:pt x="28" y="37"/>
                  </a:cubicBezTo>
                  <a:cubicBezTo>
                    <a:pt x="28" y="37"/>
                    <a:pt x="28" y="36"/>
                    <a:pt x="27" y="35"/>
                  </a:cubicBezTo>
                  <a:cubicBezTo>
                    <a:pt x="24" y="35"/>
                    <a:pt x="23" y="32"/>
                    <a:pt x="19" y="32"/>
                  </a:cubicBezTo>
                  <a:cubicBezTo>
                    <a:pt x="18" y="32"/>
                    <a:pt x="17" y="30"/>
                    <a:pt x="15" y="30"/>
                  </a:cubicBezTo>
                  <a:cubicBezTo>
                    <a:pt x="15" y="28"/>
                    <a:pt x="18" y="28"/>
                    <a:pt x="19" y="28"/>
                  </a:cubicBezTo>
                  <a:cubicBezTo>
                    <a:pt x="19" y="26"/>
                    <a:pt x="14" y="26"/>
                    <a:pt x="14" y="24"/>
                  </a:cubicBezTo>
                  <a:cubicBezTo>
                    <a:pt x="12" y="21"/>
                    <a:pt x="15" y="18"/>
                    <a:pt x="14" y="13"/>
                  </a:cubicBezTo>
                  <a:cubicBezTo>
                    <a:pt x="6" y="11"/>
                    <a:pt x="7" y="20"/>
                    <a:pt x="2" y="15"/>
                  </a:cubicBezTo>
                  <a:cubicBezTo>
                    <a:pt x="0" y="9"/>
                    <a:pt x="8" y="14"/>
                    <a:pt x="6" y="7"/>
                  </a:cubicBezTo>
                  <a:cubicBezTo>
                    <a:pt x="14" y="9"/>
                    <a:pt x="13" y="8"/>
                    <a:pt x="21" y="7"/>
                  </a:cubicBezTo>
                  <a:cubicBezTo>
                    <a:pt x="22" y="11"/>
                    <a:pt x="27" y="11"/>
                    <a:pt x="23" y="15"/>
                  </a:cubicBezTo>
                  <a:cubicBezTo>
                    <a:pt x="28" y="15"/>
                    <a:pt x="29" y="12"/>
                    <a:pt x="28" y="7"/>
                  </a:cubicBezTo>
                  <a:cubicBezTo>
                    <a:pt x="29" y="11"/>
                    <a:pt x="45" y="3"/>
                    <a:pt x="40" y="11"/>
                  </a:cubicBezTo>
                  <a:cubicBezTo>
                    <a:pt x="44" y="13"/>
                    <a:pt x="42" y="8"/>
                    <a:pt x="43" y="7"/>
                  </a:cubicBezTo>
                  <a:cubicBezTo>
                    <a:pt x="46" y="6"/>
                    <a:pt x="51" y="7"/>
                    <a:pt x="55" y="6"/>
                  </a:cubicBezTo>
                  <a:cubicBezTo>
                    <a:pt x="57" y="5"/>
                    <a:pt x="58" y="3"/>
                    <a:pt x="58"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3" name="Google Shape;443;p3"/>
            <p:cNvSpPr/>
            <p:nvPr/>
          </p:nvSpPr>
          <p:spPr>
            <a:xfrm>
              <a:off x="4284609" y="982202"/>
              <a:ext cx="99456" cy="70039"/>
            </a:xfrm>
            <a:custGeom>
              <a:rect b="b" l="l" r="r" t="t"/>
              <a:pathLst>
                <a:path extrusionOk="0" h="34" w="48">
                  <a:moveTo>
                    <a:pt x="13" y="0"/>
                  </a:moveTo>
                  <a:cubicBezTo>
                    <a:pt x="15" y="5"/>
                    <a:pt x="25" y="3"/>
                    <a:pt x="24" y="12"/>
                  </a:cubicBezTo>
                  <a:cubicBezTo>
                    <a:pt x="25" y="13"/>
                    <a:pt x="28" y="10"/>
                    <a:pt x="27" y="10"/>
                  </a:cubicBezTo>
                  <a:cubicBezTo>
                    <a:pt x="30" y="11"/>
                    <a:pt x="29" y="15"/>
                    <a:pt x="33" y="15"/>
                  </a:cubicBezTo>
                  <a:cubicBezTo>
                    <a:pt x="36" y="15"/>
                    <a:pt x="38" y="22"/>
                    <a:pt x="41" y="25"/>
                  </a:cubicBezTo>
                  <a:cubicBezTo>
                    <a:pt x="46" y="23"/>
                    <a:pt x="44" y="23"/>
                    <a:pt x="48" y="26"/>
                  </a:cubicBezTo>
                  <a:cubicBezTo>
                    <a:pt x="44" y="31"/>
                    <a:pt x="31" y="27"/>
                    <a:pt x="24" y="28"/>
                  </a:cubicBezTo>
                  <a:cubicBezTo>
                    <a:pt x="21" y="30"/>
                    <a:pt x="16" y="31"/>
                    <a:pt x="14" y="34"/>
                  </a:cubicBezTo>
                  <a:cubicBezTo>
                    <a:pt x="10" y="31"/>
                    <a:pt x="8" y="26"/>
                    <a:pt x="0" y="28"/>
                  </a:cubicBezTo>
                  <a:cubicBezTo>
                    <a:pt x="0" y="27"/>
                    <a:pt x="2" y="27"/>
                    <a:pt x="3" y="26"/>
                  </a:cubicBezTo>
                  <a:cubicBezTo>
                    <a:pt x="1" y="24"/>
                    <a:pt x="2" y="23"/>
                    <a:pt x="5" y="23"/>
                  </a:cubicBezTo>
                  <a:cubicBezTo>
                    <a:pt x="2" y="16"/>
                    <a:pt x="5" y="14"/>
                    <a:pt x="5" y="6"/>
                  </a:cubicBezTo>
                  <a:cubicBezTo>
                    <a:pt x="9" y="5"/>
                    <a:pt x="13" y="5"/>
                    <a:pt x="13"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4" name="Google Shape;444;p3"/>
            <p:cNvSpPr/>
            <p:nvPr/>
          </p:nvSpPr>
          <p:spPr>
            <a:xfrm>
              <a:off x="7168821" y="2123839"/>
              <a:ext cx="165292" cy="177900"/>
            </a:xfrm>
            <a:custGeom>
              <a:rect b="b" l="l" r="r" t="t"/>
              <a:pathLst>
                <a:path extrusionOk="0" h="86" w="80">
                  <a:moveTo>
                    <a:pt x="8" y="12"/>
                  </a:moveTo>
                  <a:cubicBezTo>
                    <a:pt x="8" y="10"/>
                    <a:pt x="5" y="11"/>
                    <a:pt x="4" y="11"/>
                  </a:cubicBezTo>
                  <a:cubicBezTo>
                    <a:pt x="2" y="9"/>
                    <a:pt x="4" y="4"/>
                    <a:pt x="0" y="5"/>
                  </a:cubicBezTo>
                  <a:cubicBezTo>
                    <a:pt x="5" y="0"/>
                    <a:pt x="9" y="6"/>
                    <a:pt x="15" y="3"/>
                  </a:cubicBezTo>
                  <a:cubicBezTo>
                    <a:pt x="15" y="8"/>
                    <a:pt x="20" y="5"/>
                    <a:pt x="23" y="7"/>
                  </a:cubicBezTo>
                  <a:cubicBezTo>
                    <a:pt x="23" y="7"/>
                    <a:pt x="22" y="10"/>
                    <a:pt x="23" y="11"/>
                  </a:cubicBezTo>
                  <a:cubicBezTo>
                    <a:pt x="24" y="12"/>
                    <a:pt x="27" y="10"/>
                    <a:pt x="26" y="14"/>
                  </a:cubicBezTo>
                  <a:cubicBezTo>
                    <a:pt x="31" y="13"/>
                    <a:pt x="30" y="18"/>
                    <a:pt x="34" y="18"/>
                  </a:cubicBezTo>
                  <a:cubicBezTo>
                    <a:pt x="37" y="18"/>
                    <a:pt x="42" y="29"/>
                    <a:pt x="47" y="29"/>
                  </a:cubicBezTo>
                  <a:cubicBezTo>
                    <a:pt x="51" y="29"/>
                    <a:pt x="49" y="33"/>
                    <a:pt x="51" y="35"/>
                  </a:cubicBezTo>
                  <a:cubicBezTo>
                    <a:pt x="52" y="36"/>
                    <a:pt x="55" y="36"/>
                    <a:pt x="56" y="37"/>
                  </a:cubicBezTo>
                  <a:cubicBezTo>
                    <a:pt x="57" y="37"/>
                    <a:pt x="59" y="40"/>
                    <a:pt x="60" y="40"/>
                  </a:cubicBezTo>
                  <a:cubicBezTo>
                    <a:pt x="61" y="41"/>
                    <a:pt x="59" y="43"/>
                    <a:pt x="60" y="44"/>
                  </a:cubicBezTo>
                  <a:cubicBezTo>
                    <a:pt x="61" y="45"/>
                    <a:pt x="63" y="47"/>
                    <a:pt x="64" y="48"/>
                  </a:cubicBezTo>
                  <a:cubicBezTo>
                    <a:pt x="65" y="49"/>
                    <a:pt x="66" y="53"/>
                    <a:pt x="69" y="53"/>
                  </a:cubicBezTo>
                  <a:cubicBezTo>
                    <a:pt x="70" y="53"/>
                    <a:pt x="72" y="57"/>
                    <a:pt x="73" y="57"/>
                  </a:cubicBezTo>
                  <a:cubicBezTo>
                    <a:pt x="75" y="59"/>
                    <a:pt x="74" y="66"/>
                    <a:pt x="77" y="66"/>
                  </a:cubicBezTo>
                  <a:cubicBezTo>
                    <a:pt x="79" y="67"/>
                    <a:pt x="79" y="72"/>
                    <a:pt x="79" y="74"/>
                  </a:cubicBezTo>
                  <a:cubicBezTo>
                    <a:pt x="78" y="77"/>
                    <a:pt x="74" y="80"/>
                    <a:pt x="80" y="80"/>
                  </a:cubicBezTo>
                  <a:cubicBezTo>
                    <a:pt x="80" y="86"/>
                    <a:pt x="74" y="82"/>
                    <a:pt x="71" y="81"/>
                  </a:cubicBezTo>
                  <a:cubicBezTo>
                    <a:pt x="69" y="81"/>
                    <a:pt x="66" y="82"/>
                    <a:pt x="64" y="81"/>
                  </a:cubicBezTo>
                  <a:cubicBezTo>
                    <a:pt x="63" y="81"/>
                    <a:pt x="64" y="78"/>
                    <a:pt x="64" y="78"/>
                  </a:cubicBezTo>
                  <a:cubicBezTo>
                    <a:pt x="63" y="77"/>
                    <a:pt x="61" y="78"/>
                    <a:pt x="60" y="78"/>
                  </a:cubicBezTo>
                  <a:cubicBezTo>
                    <a:pt x="58" y="76"/>
                    <a:pt x="55" y="70"/>
                    <a:pt x="51" y="70"/>
                  </a:cubicBezTo>
                  <a:cubicBezTo>
                    <a:pt x="51" y="69"/>
                    <a:pt x="52" y="68"/>
                    <a:pt x="52" y="66"/>
                  </a:cubicBezTo>
                  <a:cubicBezTo>
                    <a:pt x="52" y="64"/>
                    <a:pt x="51" y="65"/>
                    <a:pt x="51" y="66"/>
                  </a:cubicBezTo>
                  <a:cubicBezTo>
                    <a:pt x="48" y="67"/>
                    <a:pt x="50" y="63"/>
                    <a:pt x="49" y="63"/>
                  </a:cubicBezTo>
                  <a:cubicBezTo>
                    <a:pt x="48" y="62"/>
                    <a:pt x="46" y="63"/>
                    <a:pt x="45" y="63"/>
                  </a:cubicBezTo>
                  <a:cubicBezTo>
                    <a:pt x="43" y="60"/>
                    <a:pt x="43" y="55"/>
                    <a:pt x="38" y="55"/>
                  </a:cubicBezTo>
                  <a:cubicBezTo>
                    <a:pt x="40" y="48"/>
                    <a:pt x="34" y="48"/>
                    <a:pt x="34" y="42"/>
                  </a:cubicBezTo>
                  <a:cubicBezTo>
                    <a:pt x="32" y="42"/>
                    <a:pt x="32" y="44"/>
                    <a:pt x="32" y="46"/>
                  </a:cubicBezTo>
                  <a:cubicBezTo>
                    <a:pt x="29" y="44"/>
                    <a:pt x="30" y="40"/>
                    <a:pt x="28" y="37"/>
                  </a:cubicBezTo>
                  <a:cubicBezTo>
                    <a:pt x="28" y="36"/>
                    <a:pt x="25" y="34"/>
                    <a:pt x="24" y="33"/>
                  </a:cubicBezTo>
                  <a:cubicBezTo>
                    <a:pt x="24" y="32"/>
                    <a:pt x="23" y="31"/>
                    <a:pt x="21" y="31"/>
                  </a:cubicBezTo>
                  <a:cubicBezTo>
                    <a:pt x="22" y="27"/>
                    <a:pt x="20" y="26"/>
                    <a:pt x="19" y="24"/>
                  </a:cubicBezTo>
                  <a:cubicBezTo>
                    <a:pt x="18" y="21"/>
                    <a:pt x="15" y="21"/>
                    <a:pt x="13" y="20"/>
                  </a:cubicBezTo>
                  <a:cubicBezTo>
                    <a:pt x="13" y="20"/>
                    <a:pt x="9" y="16"/>
                    <a:pt x="10" y="16"/>
                  </a:cubicBezTo>
                  <a:cubicBezTo>
                    <a:pt x="8" y="12"/>
                    <a:pt x="14" y="9"/>
                    <a:pt x="8" y="12"/>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5" name="Google Shape;445;p3"/>
            <p:cNvSpPr/>
            <p:nvPr/>
          </p:nvSpPr>
          <p:spPr>
            <a:xfrm>
              <a:off x="6346564" y="2401194"/>
              <a:ext cx="119068" cy="217122"/>
            </a:xfrm>
            <a:custGeom>
              <a:rect b="b" l="l" r="r" t="t"/>
              <a:pathLst>
                <a:path extrusionOk="0" h="104" w="57">
                  <a:moveTo>
                    <a:pt x="43" y="0"/>
                  </a:moveTo>
                  <a:cubicBezTo>
                    <a:pt x="45" y="1"/>
                    <a:pt x="47" y="2"/>
                    <a:pt x="50" y="1"/>
                  </a:cubicBezTo>
                  <a:cubicBezTo>
                    <a:pt x="47" y="11"/>
                    <a:pt x="57" y="28"/>
                    <a:pt x="47" y="35"/>
                  </a:cubicBezTo>
                  <a:cubicBezTo>
                    <a:pt x="47" y="43"/>
                    <a:pt x="46" y="50"/>
                    <a:pt x="43" y="57"/>
                  </a:cubicBezTo>
                  <a:cubicBezTo>
                    <a:pt x="42" y="61"/>
                    <a:pt x="41" y="66"/>
                    <a:pt x="37" y="67"/>
                  </a:cubicBezTo>
                  <a:cubicBezTo>
                    <a:pt x="39" y="71"/>
                    <a:pt x="36" y="75"/>
                    <a:pt x="36" y="78"/>
                  </a:cubicBezTo>
                  <a:cubicBezTo>
                    <a:pt x="35" y="79"/>
                    <a:pt x="36" y="81"/>
                    <a:pt x="36" y="82"/>
                  </a:cubicBezTo>
                  <a:cubicBezTo>
                    <a:pt x="35" y="82"/>
                    <a:pt x="32" y="83"/>
                    <a:pt x="32" y="83"/>
                  </a:cubicBezTo>
                  <a:cubicBezTo>
                    <a:pt x="31" y="87"/>
                    <a:pt x="32" y="91"/>
                    <a:pt x="30" y="95"/>
                  </a:cubicBezTo>
                  <a:cubicBezTo>
                    <a:pt x="30" y="95"/>
                    <a:pt x="28" y="95"/>
                    <a:pt x="28" y="96"/>
                  </a:cubicBezTo>
                  <a:cubicBezTo>
                    <a:pt x="28" y="98"/>
                    <a:pt x="25" y="99"/>
                    <a:pt x="26" y="102"/>
                  </a:cubicBezTo>
                  <a:cubicBezTo>
                    <a:pt x="21" y="104"/>
                    <a:pt x="15" y="104"/>
                    <a:pt x="8" y="104"/>
                  </a:cubicBezTo>
                  <a:cubicBezTo>
                    <a:pt x="8" y="99"/>
                    <a:pt x="4" y="100"/>
                    <a:pt x="6" y="95"/>
                  </a:cubicBezTo>
                  <a:cubicBezTo>
                    <a:pt x="4" y="95"/>
                    <a:pt x="4" y="92"/>
                    <a:pt x="4" y="91"/>
                  </a:cubicBezTo>
                  <a:cubicBezTo>
                    <a:pt x="2" y="91"/>
                    <a:pt x="1" y="90"/>
                    <a:pt x="0" y="89"/>
                  </a:cubicBezTo>
                  <a:cubicBezTo>
                    <a:pt x="0" y="87"/>
                    <a:pt x="0" y="84"/>
                    <a:pt x="0" y="82"/>
                  </a:cubicBezTo>
                  <a:cubicBezTo>
                    <a:pt x="0" y="80"/>
                    <a:pt x="2" y="80"/>
                    <a:pt x="2" y="80"/>
                  </a:cubicBezTo>
                  <a:cubicBezTo>
                    <a:pt x="2" y="78"/>
                    <a:pt x="0" y="78"/>
                    <a:pt x="0" y="78"/>
                  </a:cubicBezTo>
                  <a:cubicBezTo>
                    <a:pt x="1" y="75"/>
                    <a:pt x="3" y="72"/>
                    <a:pt x="4" y="70"/>
                  </a:cubicBezTo>
                  <a:cubicBezTo>
                    <a:pt x="4" y="70"/>
                    <a:pt x="3" y="67"/>
                    <a:pt x="4" y="67"/>
                  </a:cubicBezTo>
                  <a:cubicBezTo>
                    <a:pt x="4" y="66"/>
                    <a:pt x="8" y="65"/>
                    <a:pt x="8" y="65"/>
                  </a:cubicBezTo>
                  <a:cubicBezTo>
                    <a:pt x="9" y="62"/>
                    <a:pt x="5" y="49"/>
                    <a:pt x="11" y="55"/>
                  </a:cubicBezTo>
                  <a:cubicBezTo>
                    <a:pt x="12" y="51"/>
                    <a:pt x="8" y="53"/>
                    <a:pt x="8" y="50"/>
                  </a:cubicBezTo>
                  <a:cubicBezTo>
                    <a:pt x="8" y="46"/>
                    <a:pt x="8" y="42"/>
                    <a:pt x="8" y="39"/>
                  </a:cubicBezTo>
                  <a:cubicBezTo>
                    <a:pt x="11" y="39"/>
                    <a:pt x="11" y="37"/>
                    <a:pt x="11" y="35"/>
                  </a:cubicBezTo>
                  <a:cubicBezTo>
                    <a:pt x="15" y="36"/>
                    <a:pt x="15" y="32"/>
                    <a:pt x="17" y="31"/>
                  </a:cubicBezTo>
                  <a:cubicBezTo>
                    <a:pt x="19" y="30"/>
                    <a:pt x="27" y="31"/>
                    <a:pt x="26" y="24"/>
                  </a:cubicBezTo>
                  <a:cubicBezTo>
                    <a:pt x="29" y="23"/>
                    <a:pt x="29" y="26"/>
                    <a:pt x="32" y="26"/>
                  </a:cubicBezTo>
                  <a:cubicBezTo>
                    <a:pt x="30" y="20"/>
                    <a:pt x="34" y="19"/>
                    <a:pt x="34" y="14"/>
                  </a:cubicBezTo>
                  <a:cubicBezTo>
                    <a:pt x="39" y="17"/>
                    <a:pt x="38" y="2"/>
                    <a:pt x="39" y="13"/>
                  </a:cubicBezTo>
                  <a:cubicBezTo>
                    <a:pt x="46" y="10"/>
                    <a:pt x="40" y="2"/>
                    <a:pt x="43" y="0"/>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446" name="Google Shape;446;p3"/>
            <p:cNvSpPr/>
            <p:nvPr/>
          </p:nvSpPr>
          <p:spPr>
            <a:xfrm>
              <a:off x="7448976" y="2389989"/>
              <a:ext cx="638757" cy="469263"/>
            </a:xfrm>
            <a:custGeom>
              <a:rect b="b" l="l" r="r" t="t"/>
              <a:pathLst>
                <a:path extrusionOk="0" h="226" w="307">
                  <a:moveTo>
                    <a:pt x="178" y="9"/>
                  </a:moveTo>
                  <a:cubicBezTo>
                    <a:pt x="178" y="12"/>
                    <a:pt x="178" y="16"/>
                    <a:pt x="178" y="19"/>
                  </a:cubicBezTo>
                  <a:cubicBezTo>
                    <a:pt x="177" y="19"/>
                    <a:pt x="175" y="19"/>
                    <a:pt x="173" y="19"/>
                  </a:cubicBezTo>
                  <a:cubicBezTo>
                    <a:pt x="175" y="21"/>
                    <a:pt x="174" y="22"/>
                    <a:pt x="171" y="22"/>
                  </a:cubicBezTo>
                  <a:cubicBezTo>
                    <a:pt x="174" y="26"/>
                    <a:pt x="171" y="25"/>
                    <a:pt x="171" y="30"/>
                  </a:cubicBezTo>
                  <a:cubicBezTo>
                    <a:pt x="173" y="33"/>
                    <a:pt x="176" y="34"/>
                    <a:pt x="180" y="34"/>
                  </a:cubicBezTo>
                  <a:cubicBezTo>
                    <a:pt x="181" y="42"/>
                    <a:pt x="193" y="38"/>
                    <a:pt x="193" y="47"/>
                  </a:cubicBezTo>
                  <a:cubicBezTo>
                    <a:pt x="198" y="47"/>
                    <a:pt x="204" y="46"/>
                    <a:pt x="206" y="48"/>
                  </a:cubicBezTo>
                  <a:cubicBezTo>
                    <a:pt x="210" y="48"/>
                    <a:pt x="207" y="40"/>
                    <a:pt x="214" y="43"/>
                  </a:cubicBezTo>
                  <a:cubicBezTo>
                    <a:pt x="213" y="42"/>
                    <a:pt x="211" y="37"/>
                    <a:pt x="214" y="37"/>
                  </a:cubicBezTo>
                  <a:cubicBezTo>
                    <a:pt x="216" y="37"/>
                    <a:pt x="213" y="34"/>
                    <a:pt x="214" y="32"/>
                  </a:cubicBezTo>
                  <a:cubicBezTo>
                    <a:pt x="214" y="32"/>
                    <a:pt x="216" y="31"/>
                    <a:pt x="216" y="30"/>
                  </a:cubicBezTo>
                  <a:cubicBezTo>
                    <a:pt x="216" y="28"/>
                    <a:pt x="218" y="26"/>
                    <a:pt x="218" y="22"/>
                  </a:cubicBezTo>
                  <a:cubicBezTo>
                    <a:pt x="217" y="21"/>
                    <a:pt x="215" y="19"/>
                    <a:pt x="218" y="13"/>
                  </a:cubicBezTo>
                  <a:cubicBezTo>
                    <a:pt x="218" y="13"/>
                    <a:pt x="221" y="13"/>
                    <a:pt x="221" y="13"/>
                  </a:cubicBezTo>
                  <a:cubicBezTo>
                    <a:pt x="223" y="11"/>
                    <a:pt x="221" y="5"/>
                    <a:pt x="223" y="4"/>
                  </a:cubicBezTo>
                  <a:cubicBezTo>
                    <a:pt x="227" y="3"/>
                    <a:pt x="224" y="9"/>
                    <a:pt x="227" y="11"/>
                  </a:cubicBezTo>
                  <a:cubicBezTo>
                    <a:pt x="227" y="11"/>
                    <a:pt x="229" y="11"/>
                    <a:pt x="229" y="11"/>
                  </a:cubicBezTo>
                  <a:cubicBezTo>
                    <a:pt x="230" y="14"/>
                    <a:pt x="231" y="18"/>
                    <a:pt x="232" y="20"/>
                  </a:cubicBezTo>
                  <a:cubicBezTo>
                    <a:pt x="234" y="24"/>
                    <a:pt x="238" y="26"/>
                    <a:pt x="238" y="30"/>
                  </a:cubicBezTo>
                  <a:cubicBezTo>
                    <a:pt x="243" y="25"/>
                    <a:pt x="240" y="33"/>
                    <a:pt x="246" y="32"/>
                  </a:cubicBezTo>
                  <a:cubicBezTo>
                    <a:pt x="245" y="36"/>
                    <a:pt x="245" y="40"/>
                    <a:pt x="247" y="43"/>
                  </a:cubicBezTo>
                  <a:cubicBezTo>
                    <a:pt x="250" y="46"/>
                    <a:pt x="247" y="50"/>
                    <a:pt x="249" y="56"/>
                  </a:cubicBezTo>
                  <a:cubicBezTo>
                    <a:pt x="254" y="50"/>
                    <a:pt x="250" y="55"/>
                    <a:pt x="257" y="56"/>
                  </a:cubicBezTo>
                  <a:cubicBezTo>
                    <a:pt x="257" y="59"/>
                    <a:pt x="255" y="59"/>
                    <a:pt x="255" y="61"/>
                  </a:cubicBezTo>
                  <a:cubicBezTo>
                    <a:pt x="258" y="64"/>
                    <a:pt x="263" y="64"/>
                    <a:pt x="262" y="71"/>
                  </a:cubicBezTo>
                  <a:cubicBezTo>
                    <a:pt x="264" y="71"/>
                    <a:pt x="267" y="70"/>
                    <a:pt x="268" y="71"/>
                  </a:cubicBezTo>
                  <a:cubicBezTo>
                    <a:pt x="268" y="71"/>
                    <a:pt x="267" y="74"/>
                    <a:pt x="268" y="75"/>
                  </a:cubicBezTo>
                  <a:cubicBezTo>
                    <a:pt x="268" y="75"/>
                    <a:pt x="271" y="74"/>
                    <a:pt x="272" y="75"/>
                  </a:cubicBezTo>
                  <a:cubicBezTo>
                    <a:pt x="274" y="77"/>
                    <a:pt x="273" y="83"/>
                    <a:pt x="279" y="82"/>
                  </a:cubicBezTo>
                  <a:cubicBezTo>
                    <a:pt x="279" y="87"/>
                    <a:pt x="282" y="92"/>
                    <a:pt x="285" y="95"/>
                  </a:cubicBezTo>
                  <a:cubicBezTo>
                    <a:pt x="286" y="97"/>
                    <a:pt x="287" y="99"/>
                    <a:pt x="288" y="101"/>
                  </a:cubicBezTo>
                  <a:cubicBezTo>
                    <a:pt x="289" y="101"/>
                    <a:pt x="291" y="100"/>
                    <a:pt x="292" y="101"/>
                  </a:cubicBezTo>
                  <a:cubicBezTo>
                    <a:pt x="293" y="101"/>
                    <a:pt x="291" y="104"/>
                    <a:pt x="292" y="104"/>
                  </a:cubicBezTo>
                  <a:cubicBezTo>
                    <a:pt x="294" y="106"/>
                    <a:pt x="297" y="105"/>
                    <a:pt x="296" y="104"/>
                  </a:cubicBezTo>
                  <a:cubicBezTo>
                    <a:pt x="300" y="108"/>
                    <a:pt x="297" y="113"/>
                    <a:pt x="303" y="112"/>
                  </a:cubicBezTo>
                  <a:cubicBezTo>
                    <a:pt x="299" y="117"/>
                    <a:pt x="304" y="124"/>
                    <a:pt x="305" y="132"/>
                  </a:cubicBezTo>
                  <a:cubicBezTo>
                    <a:pt x="306" y="137"/>
                    <a:pt x="303" y="141"/>
                    <a:pt x="307" y="143"/>
                  </a:cubicBezTo>
                  <a:cubicBezTo>
                    <a:pt x="303" y="146"/>
                    <a:pt x="304" y="149"/>
                    <a:pt x="303" y="157"/>
                  </a:cubicBezTo>
                  <a:cubicBezTo>
                    <a:pt x="303" y="156"/>
                    <a:pt x="300" y="157"/>
                    <a:pt x="301" y="158"/>
                  </a:cubicBezTo>
                  <a:cubicBezTo>
                    <a:pt x="302" y="158"/>
                    <a:pt x="303" y="158"/>
                    <a:pt x="303" y="158"/>
                  </a:cubicBezTo>
                  <a:cubicBezTo>
                    <a:pt x="303" y="159"/>
                    <a:pt x="302" y="163"/>
                    <a:pt x="301" y="164"/>
                  </a:cubicBezTo>
                  <a:cubicBezTo>
                    <a:pt x="301" y="164"/>
                    <a:pt x="298" y="166"/>
                    <a:pt x="298" y="166"/>
                  </a:cubicBezTo>
                  <a:cubicBezTo>
                    <a:pt x="297" y="168"/>
                    <a:pt x="301" y="171"/>
                    <a:pt x="298" y="175"/>
                  </a:cubicBezTo>
                  <a:cubicBezTo>
                    <a:pt x="294" y="175"/>
                    <a:pt x="295" y="180"/>
                    <a:pt x="290" y="179"/>
                  </a:cubicBezTo>
                  <a:cubicBezTo>
                    <a:pt x="291" y="183"/>
                    <a:pt x="290" y="185"/>
                    <a:pt x="287" y="185"/>
                  </a:cubicBezTo>
                  <a:cubicBezTo>
                    <a:pt x="288" y="192"/>
                    <a:pt x="284" y="194"/>
                    <a:pt x="285" y="201"/>
                  </a:cubicBezTo>
                  <a:cubicBezTo>
                    <a:pt x="277" y="200"/>
                    <a:pt x="278" y="207"/>
                    <a:pt x="277" y="212"/>
                  </a:cubicBezTo>
                  <a:cubicBezTo>
                    <a:pt x="275" y="212"/>
                    <a:pt x="272" y="212"/>
                    <a:pt x="272" y="214"/>
                  </a:cubicBezTo>
                  <a:cubicBezTo>
                    <a:pt x="271" y="218"/>
                    <a:pt x="264" y="218"/>
                    <a:pt x="260" y="220"/>
                  </a:cubicBezTo>
                  <a:cubicBezTo>
                    <a:pt x="259" y="221"/>
                    <a:pt x="258" y="223"/>
                    <a:pt x="257" y="224"/>
                  </a:cubicBezTo>
                  <a:cubicBezTo>
                    <a:pt x="255" y="224"/>
                    <a:pt x="253" y="223"/>
                    <a:pt x="253" y="226"/>
                  </a:cubicBezTo>
                  <a:cubicBezTo>
                    <a:pt x="249" y="223"/>
                    <a:pt x="247" y="219"/>
                    <a:pt x="242" y="218"/>
                  </a:cubicBezTo>
                  <a:cubicBezTo>
                    <a:pt x="238" y="216"/>
                    <a:pt x="239" y="221"/>
                    <a:pt x="238" y="222"/>
                  </a:cubicBezTo>
                  <a:cubicBezTo>
                    <a:pt x="234" y="224"/>
                    <a:pt x="228" y="221"/>
                    <a:pt x="225" y="226"/>
                  </a:cubicBezTo>
                  <a:cubicBezTo>
                    <a:pt x="218" y="222"/>
                    <a:pt x="213" y="217"/>
                    <a:pt x="205" y="216"/>
                  </a:cubicBezTo>
                  <a:cubicBezTo>
                    <a:pt x="207" y="214"/>
                    <a:pt x="207" y="212"/>
                    <a:pt x="205" y="207"/>
                  </a:cubicBezTo>
                  <a:cubicBezTo>
                    <a:pt x="204" y="206"/>
                    <a:pt x="203" y="207"/>
                    <a:pt x="203" y="205"/>
                  </a:cubicBezTo>
                  <a:cubicBezTo>
                    <a:pt x="203" y="205"/>
                    <a:pt x="203" y="203"/>
                    <a:pt x="203" y="203"/>
                  </a:cubicBezTo>
                  <a:cubicBezTo>
                    <a:pt x="202" y="201"/>
                    <a:pt x="197" y="200"/>
                    <a:pt x="201" y="199"/>
                  </a:cubicBezTo>
                  <a:cubicBezTo>
                    <a:pt x="200" y="198"/>
                    <a:pt x="192" y="194"/>
                    <a:pt x="191" y="198"/>
                  </a:cubicBezTo>
                  <a:cubicBezTo>
                    <a:pt x="189" y="195"/>
                    <a:pt x="189" y="190"/>
                    <a:pt x="186" y="188"/>
                  </a:cubicBezTo>
                  <a:cubicBezTo>
                    <a:pt x="185" y="184"/>
                    <a:pt x="187" y="183"/>
                    <a:pt x="188" y="181"/>
                  </a:cubicBezTo>
                  <a:cubicBezTo>
                    <a:pt x="186" y="179"/>
                    <a:pt x="184" y="180"/>
                    <a:pt x="178" y="179"/>
                  </a:cubicBezTo>
                  <a:cubicBezTo>
                    <a:pt x="175" y="181"/>
                    <a:pt x="175" y="188"/>
                    <a:pt x="167" y="186"/>
                  </a:cubicBezTo>
                  <a:cubicBezTo>
                    <a:pt x="169" y="179"/>
                    <a:pt x="162" y="181"/>
                    <a:pt x="164" y="173"/>
                  </a:cubicBezTo>
                  <a:cubicBezTo>
                    <a:pt x="159" y="173"/>
                    <a:pt x="158" y="170"/>
                    <a:pt x="152" y="171"/>
                  </a:cubicBezTo>
                  <a:cubicBezTo>
                    <a:pt x="152" y="170"/>
                    <a:pt x="155" y="170"/>
                    <a:pt x="156" y="170"/>
                  </a:cubicBezTo>
                  <a:cubicBezTo>
                    <a:pt x="151" y="164"/>
                    <a:pt x="147" y="169"/>
                    <a:pt x="137" y="168"/>
                  </a:cubicBezTo>
                  <a:cubicBezTo>
                    <a:pt x="131" y="166"/>
                    <a:pt x="126" y="164"/>
                    <a:pt x="121" y="162"/>
                  </a:cubicBezTo>
                  <a:cubicBezTo>
                    <a:pt x="116" y="164"/>
                    <a:pt x="111" y="163"/>
                    <a:pt x="109" y="168"/>
                  </a:cubicBezTo>
                  <a:cubicBezTo>
                    <a:pt x="107" y="168"/>
                    <a:pt x="104" y="167"/>
                    <a:pt x="102" y="168"/>
                  </a:cubicBezTo>
                  <a:cubicBezTo>
                    <a:pt x="100" y="168"/>
                    <a:pt x="101" y="169"/>
                    <a:pt x="100" y="170"/>
                  </a:cubicBezTo>
                  <a:cubicBezTo>
                    <a:pt x="97" y="170"/>
                    <a:pt x="98" y="166"/>
                    <a:pt x="95" y="171"/>
                  </a:cubicBezTo>
                  <a:cubicBezTo>
                    <a:pt x="94" y="172"/>
                    <a:pt x="92" y="173"/>
                    <a:pt x="93" y="175"/>
                  </a:cubicBezTo>
                  <a:cubicBezTo>
                    <a:pt x="90" y="173"/>
                    <a:pt x="89" y="169"/>
                    <a:pt x="89" y="177"/>
                  </a:cubicBezTo>
                  <a:cubicBezTo>
                    <a:pt x="87" y="177"/>
                    <a:pt x="87" y="175"/>
                    <a:pt x="85" y="175"/>
                  </a:cubicBezTo>
                  <a:cubicBezTo>
                    <a:pt x="83" y="175"/>
                    <a:pt x="85" y="177"/>
                    <a:pt x="85" y="177"/>
                  </a:cubicBezTo>
                  <a:cubicBezTo>
                    <a:pt x="83" y="181"/>
                    <a:pt x="77" y="179"/>
                    <a:pt x="76" y="185"/>
                  </a:cubicBezTo>
                  <a:cubicBezTo>
                    <a:pt x="71" y="181"/>
                    <a:pt x="60" y="183"/>
                    <a:pt x="52" y="183"/>
                  </a:cubicBezTo>
                  <a:cubicBezTo>
                    <a:pt x="49" y="182"/>
                    <a:pt x="51" y="186"/>
                    <a:pt x="50" y="186"/>
                  </a:cubicBezTo>
                  <a:cubicBezTo>
                    <a:pt x="49" y="187"/>
                    <a:pt x="47" y="186"/>
                    <a:pt x="46" y="186"/>
                  </a:cubicBezTo>
                  <a:cubicBezTo>
                    <a:pt x="44" y="187"/>
                    <a:pt x="43" y="188"/>
                    <a:pt x="40" y="188"/>
                  </a:cubicBezTo>
                  <a:cubicBezTo>
                    <a:pt x="35" y="190"/>
                    <a:pt x="26" y="194"/>
                    <a:pt x="14" y="192"/>
                  </a:cubicBezTo>
                  <a:cubicBezTo>
                    <a:pt x="15" y="187"/>
                    <a:pt x="14" y="181"/>
                    <a:pt x="20" y="181"/>
                  </a:cubicBezTo>
                  <a:cubicBezTo>
                    <a:pt x="19" y="178"/>
                    <a:pt x="22" y="172"/>
                    <a:pt x="18" y="171"/>
                  </a:cubicBezTo>
                  <a:cubicBezTo>
                    <a:pt x="13" y="171"/>
                    <a:pt x="20" y="170"/>
                    <a:pt x="18" y="164"/>
                  </a:cubicBezTo>
                  <a:cubicBezTo>
                    <a:pt x="16" y="159"/>
                    <a:pt x="16" y="168"/>
                    <a:pt x="14" y="160"/>
                  </a:cubicBezTo>
                  <a:cubicBezTo>
                    <a:pt x="14" y="160"/>
                    <a:pt x="15" y="157"/>
                    <a:pt x="14" y="157"/>
                  </a:cubicBezTo>
                  <a:cubicBezTo>
                    <a:pt x="12" y="154"/>
                    <a:pt x="15" y="156"/>
                    <a:pt x="14" y="153"/>
                  </a:cubicBezTo>
                  <a:cubicBezTo>
                    <a:pt x="14" y="149"/>
                    <a:pt x="10" y="146"/>
                    <a:pt x="13" y="143"/>
                  </a:cubicBezTo>
                  <a:cubicBezTo>
                    <a:pt x="13" y="141"/>
                    <a:pt x="10" y="143"/>
                    <a:pt x="9" y="142"/>
                  </a:cubicBezTo>
                  <a:cubicBezTo>
                    <a:pt x="8" y="141"/>
                    <a:pt x="9" y="139"/>
                    <a:pt x="9" y="138"/>
                  </a:cubicBezTo>
                  <a:cubicBezTo>
                    <a:pt x="9" y="138"/>
                    <a:pt x="7" y="132"/>
                    <a:pt x="7" y="132"/>
                  </a:cubicBezTo>
                  <a:cubicBezTo>
                    <a:pt x="4" y="130"/>
                    <a:pt x="8" y="131"/>
                    <a:pt x="7" y="129"/>
                  </a:cubicBezTo>
                  <a:cubicBezTo>
                    <a:pt x="6" y="126"/>
                    <a:pt x="2" y="125"/>
                    <a:pt x="3" y="121"/>
                  </a:cubicBezTo>
                  <a:cubicBezTo>
                    <a:pt x="8" y="122"/>
                    <a:pt x="5" y="114"/>
                    <a:pt x="9" y="114"/>
                  </a:cubicBezTo>
                  <a:cubicBezTo>
                    <a:pt x="9" y="111"/>
                    <a:pt x="6" y="113"/>
                    <a:pt x="5" y="112"/>
                  </a:cubicBezTo>
                  <a:cubicBezTo>
                    <a:pt x="4" y="110"/>
                    <a:pt x="6" y="105"/>
                    <a:pt x="1" y="106"/>
                  </a:cubicBezTo>
                  <a:cubicBezTo>
                    <a:pt x="0" y="98"/>
                    <a:pt x="4" y="94"/>
                    <a:pt x="5" y="88"/>
                  </a:cubicBezTo>
                  <a:cubicBezTo>
                    <a:pt x="7" y="91"/>
                    <a:pt x="14" y="89"/>
                    <a:pt x="14" y="84"/>
                  </a:cubicBezTo>
                  <a:cubicBezTo>
                    <a:pt x="15" y="80"/>
                    <a:pt x="26" y="83"/>
                    <a:pt x="26" y="75"/>
                  </a:cubicBezTo>
                  <a:cubicBezTo>
                    <a:pt x="36" y="76"/>
                    <a:pt x="41" y="71"/>
                    <a:pt x="50" y="71"/>
                  </a:cubicBezTo>
                  <a:cubicBezTo>
                    <a:pt x="52" y="71"/>
                    <a:pt x="50" y="68"/>
                    <a:pt x="50" y="69"/>
                  </a:cubicBezTo>
                  <a:cubicBezTo>
                    <a:pt x="53" y="65"/>
                    <a:pt x="59" y="68"/>
                    <a:pt x="59" y="61"/>
                  </a:cubicBezTo>
                  <a:cubicBezTo>
                    <a:pt x="61" y="62"/>
                    <a:pt x="61" y="63"/>
                    <a:pt x="63" y="63"/>
                  </a:cubicBezTo>
                  <a:cubicBezTo>
                    <a:pt x="67" y="64"/>
                    <a:pt x="62" y="55"/>
                    <a:pt x="68" y="58"/>
                  </a:cubicBezTo>
                  <a:cubicBezTo>
                    <a:pt x="67" y="50"/>
                    <a:pt x="68" y="51"/>
                    <a:pt x="68" y="43"/>
                  </a:cubicBezTo>
                  <a:cubicBezTo>
                    <a:pt x="73" y="43"/>
                    <a:pt x="76" y="45"/>
                    <a:pt x="80" y="47"/>
                  </a:cubicBezTo>
                  <a:cubicBezTo>
                    <a:pt x="82" y="45"/>
                    <a:pt x="82" y="42"/>
                    <a:pt x="85" y="43"/>
                  </a:cubicBezTo>
                  <a:cubicBezTo>
                    <a:pt x="83" y="39"/>
                    <a:pt x="90" y="36"/>
                    <a:pt x="85" y="35"/>
                  </a:cubicBezTo>
                  <a:cubicBezTo>
                    <a:pt x="86" y="33"/>
                    <a:pt x="89" y="33"/>
                    <a:pt x="89" y="30"/>
                  </a:cubicBezTo>
                  <a:cubicBezTo>
                    <a:pt x="95" y="31"/>
                    <a:pt x="91" y="23"/>
                    <a:pt x="98" y="26"/>
                  </a:cubicBezTo>
                  <a:cubicBezTo>
                    <a:pt x="100" y="24"/>
                    <a:pt x="102" y="22"/>
                    <a:pt x="104" y="20"/>
                  </a:cubicBezTo>
                  <a:cubicBezTo>
                    <a:pt x="106" y="22"/>
                    <a:pt x="109" y="23"/>
                    <a:pt x="113" y="22"/>
                  </a:cubicBezTo>
                  <a:cubicBezTo>
                    <a:pt x="109" y="26"/>
                    <a:pt x="114" y="24"/>
                    <a:pt x="115" y="26"/>
                  </a:cubicBezTo>
                  <a:cubicBezTo>
                    <a:pt x="115" y="26"/>
                    <a:pt x="115" y="28"/>
                    <a:pt x="115" y="28"/>
                  </a:cubicBezTo>
                  <a:cubicBezTo>
                    <a:pt x="116" y="28"/>
                    <a:pt x="118" y="27"/>
                    <a:pt x="119" y="28"/>
                  </a:cubicBezTo>
                  <a:cubicBezTo>
                    <a:pt x="119" y="28"/>
                    <a:pt x="121" y="33"/>
                    <a:pt x="126" y="32"/>
                  </a:cubicBezTo>
                  <a:cubicBezTo>
                    <a:pt x="129" y="33"/>
                    <a:pt x="127" y="22"/>
                    <a:pt x="123" y="24"/>
                  </a:cubicBezTo>
                  <a:cubicBezTo>
                    <a:pt x="124" y="22"/>
                    <a:pt x="126" y="21"/>
                    <a:pt x="128" y="20"/>
                  </a:cubicBezTo>
                  <a:cubicBezTo>
                    <a:pt x="128" y="16"/>
                    <a:pt x="131" y="13"/>
                    <a:pt x="136" y="13"/>
                  </a:cubicBezTo>
                  <a:cubicBezTo>
                    <a:pt x="135" y="9"/>
                    <a:pt x="137" y="7"/>
                    <a:pt x="141" y="7"/>
                  </a:cubicBezTo>
                  <a:cubicBezTo>
                    <a:pt x="138" y="13"/>
                    <a:pt x="140" y="10"/>
                    <a:pt x="145" y="9"/>
                  </a:cubicBezTo>
                  <a:cubicBezTo>
                    <a:pt x="153" y="0"/>
                    <a:pt x="168" y="9"/>
                    <a:pt x="178" y="9"/>
                  </a:cubicBezTo>
                  <a:close/>
                </a:path>
              </a:pathLst>
            </a:custGeom>
            <a:solidFill>
              <a:schemeClr val="lt1">
                <a:alpha val="82745"/>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Open Sans"/>
                <a:ea typeface="Open Sans"/>
                <a:cs typeface="Open Sans"/>
                <a:sym typeface="Open Sans"/>
              </a:endParaRPr>
            </a:p>
          </p:txBody>
        </p:sp>
      </p:grpSp>
      <p:sp>
        <p:nvSpPr>
          <p:cNvPr id="447" name="Google Shape;447;p3"/>
          <p:cNvSpPr/>
          <p:nvPr/>
        </p:nvSpPr>
        <p:spPr>
          <a:xfrm>
            <a:off x="4786425" y="1660034"/>
            <a:ext cx="810629" cy="793221"/>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000">
                <a:solidFill>
                  <a:schemeClr val="lt1"/>
                </a:solidFill>
                <a:latin typeface="Open Sans"/>
                <a:ea typeface="Open Sans"/>
                <a:cs typeface="Open Sans"/>
                <a:sym typeface="Open Sans"/>
              </a:rPr>
              <a:t>2 TỶ</a:t>
            </a:r>
            <a:endParaRPr b="1" sz="2000">
              <a:solidFill>
                <a:schemeClr val="lt1"/>
              </a:solidFill>
              <a:latin typeface="Open Sans"/>
              <a:ea typeface="Open Sans"/>
              <a:cs typeface="Open Sans"/>
              <a:sym typeface="Open Sans"/>
            </a:endParaRPr>
          </a:p>
        </p:txBody>
      </p:sp>
      <p:sp>
        <p:nvSpPr>
          <p:cNvPr id="448" name="Google Shape;448;p3"/>
          <p:cNvSpPr txBox="1"/>
          <p:nvPr/>
        </p:nvSpPr>
        <p:spPr>
          <a:xfrm>
            <a:off x="5476071" y="1793008"/>
            <a:ext cx="1738619"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người mua sắm trực tuyến (2019)</a:t>
            </a:r>
            <a:endParaRPr/>
          </a:p>
        </p:txBody>
      </p:sp>
      <p:sp>
        <p:nvSpPr>
          <p:cNvPr id="449" name="Google Shape;449;p3"/>
          <p:cNvSpPr/>
          <p:nvPr/>
        </p:nvSpPr>
        <p:spPr>
          <a:xfrm>
            <a:off x="5899267" y="3822655"/>
            <a:ext cx="850287" cy="793221"/>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1400">
                <a:solidFill>
                  <a:schemeClr val="lt1"/>
                </a:solidFill>
                <a:latin typeface="Open Sans"/>
                <a:ea typeface="Open Sans"/>
                <a:cs typeface="Open Sans"/>
                <a:sym typeface="Open Sans"/>
              </a:rPr>
              <a:t>$3.45K</a:t>
            </a:r>
            <a:endParaRPr/>
          </a:p>
          <a:p>
            <a:pPr indent="0" lvl="0" marL="0" marR="0" rtl="0" algn="ctr">
              <a:spcBef>
                <a:spcPts val="0"/>
              </a:spcBef>
              <a:spcAft>
                <a:spcPts val="0"/>
              </a:spcAft>
              <a:buNone/>
            </a:pPr>
            <a:r>
              <a:rPr b="1" lang="en-US" sz="1400">
                <a:solidFill>
                  <a:schemeClr val="lt1"/>
                </a:solidFill>
                <a:latin typeface="Open Sans"/>
                <a:ea typeface="Open Sans"/>
                <a:cs typeface="Open Sans"/>
                <a:sym typeface="Open Sans"/>
              </a:rPr>
              <a:t>Bn</a:t>
            </a:r>
            <a:endParaRPr b="1" sz="1400">
              <a:solidFill>
                <a:schemeClr val="lt1"/>
              </a:solidFill>
              <a:latin typeface="Open Sans"/>
              <a:ea typeface="Open Sans"/>
              <a:cs typeface="Open Sans"/>
              <a:sym typeface="Open Sans"/>
            </a:endParaRPr>
          </a:p>
        </p:txBody>
      </p:sp>
      <p:sp>
        <p:nvSpPr>
          <p:cNvPr id="450" name="Google Shape;450;p3"/>
          <p:cNvSpPr txBox="1"/>
          <p:nvPr/>
        </p:nvSpPr>
        <p:spPr>
          <a:xfrm>
            <a:off x="6629778" y="3955449"/>
            <a:ext cx="1532659"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doanh số bán lẻ toàn cầu (2019)</a:t>
            </a:r>
            <a:endParaRPr/>
          </a:p>
        </p:txBody>
      </p:sp>
      <p:sp>
        <p:nvSpPr>
          <p:cNvPr id="451" name="Google Shape;451;p3"/>
          <p:cNvSpPr/>
          <p:nvPr/>
        </p:nvSpPr>
        <p:spPr>
          <a:xfrm>
            <a:off x="2167293" y="2773635"/>
            <a:ext cx="756483" cy="793221"/>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000">
                <a:solidFill>
                  <a:schemeClr val="lt1"/>
                </a:solidFill>
                <a:latin typeface="Open Sans"/>
                <a:ea typeface="Open Sans"/>
                <a:cs typeface="Open Sans"/>
                <a:sym typeface="Open Sans"/>
              </a:rPr>
              <a:t>32%</a:t>
            </a:r>
            <a:endParaRPr b="1" sz="2000">
              <a:solidFill>
                <a:schemeClr val="lt1"/>
              </a:solidFill>
              <a:latin typeface="Open Sans"/>
              <a:ea typeface="Open Sans"/>
              <a:cs typeface="Open Sans"/>
              <a:sym typeface="Open Sans"/>
            </a:endParaRPr>
          </a:p>
        </p:txBody>
      </p:sp>
      <p:sp>
        <p:nvSpPr>
          <p:cNvPr id="452" name="Google Shape;452;p3"/>
          <p:cNvSpPr txBox="1"/>
          <p:nvPr/>
        </p:nvSpPr>
        <p:spPr>
          <a:xfrm>
            <a:off x="2827589" y="2916856"/>
            <a:ext cx="1884445"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Tỷ lệ tăng trưởng TMĐT của Mỹ (2020)</a:t>
            </a:r>
            <a:endParaRPr/>
          </a:p>
        </p:txBody>
      </p:sp>
      <p:pic>
        <p:nvPicPr>
          <p:cNvPr id="453" name="Google Shape;453;p3"/>
          <p:cNvPicPr preferRelativeResize="0"/>
          <p:nvPr/>
        </p:nvPicPr>
        <p:blipFill rotWithShape="1">
          <a:blip r:embed="rId3">
            <a:alphaModFix/>
          </a:blip>
          <a:srcRect b="0" l="0" r="0" t="0"/>
          <a:stretch/>
        </p:blipFill>
        <p:spPr>
          <a:xfrm>
            <a:off x="8310878" y="2421446"/>
            <a:ext cx="2224370" cy="401002"/>
          </a:xfrm>
          <a:prstGeom prst="rect">
            <a:avLst/>
          </a:prstGeom>
          <a:noFill/>
          <a:ln>
            <a:noFill/>
          </a:ln>
        </p:spPr>
      </p:pic>
      <p:sp>
        <p:nvSpPr>
          <p:cNvPr id="454" name="Google Shape;454;p3"/>
          <p:cNvSpPr/>
          <p:nvPr/>
        </p:nvSpPr>
        <p:spPr>
          <a:xfrm>
            <a:off x="8281037" y="2861836"/>
            <a:ext cx="723587" cy="691871"/>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800">
                <a:solidFill>
                  <a:schemeClr val="lt1"/>
                </a:solidFill>
                <a:latin typeface="Open Sans"/>
                <a:ea typeface="Open Sans"/>
                <a:cs typeface="Open Sans"/>
                <a:sym typeface="Open Sans"/>
              </a:rPr>
              <a:t>#1</a:t>
            </a:r>
            <a:endParaRPr b="1" sz="2800">
              <a:solidFill>
                <a:schemeClr val="lt1"/>
              </a:solidFill>
              <a:latin typeface="Open Sans"/>
              <a:ea typeface="Open Sans"/>
              <a:cs typeface="Open Sans"/>
              <a:sym typeface="Open Sans"/>
            </a:endParaRPr>
          </a:p>
        </p:txBody>
      </p:sp>
      <p:sp>
        <p:nvSpPr>
          <p:cNvPr id="455" name="Google Shape;455;p3"/>
          <p:cNvSpPr txBox="1"/>
          <p:nvPr/>
        </p:nvSpPr>
        <p:spPr>
          <a:xfrm>
            <a:off x="8892738" y="2954194"/>
            <a:ext cx="2224369"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công ty TMĐT lớn nhất thế giới (dựa trên GMV)</a:t>
            </a:r>
            <a:endParaRPr/>
          </a:p>
        </p:txBody>
      </p:sp>
      <p:sp>
        <p:nvSpPr>
          <p:cNvPr id="456" name="Google Shape;456;p3"/>
          <p:cNvSpPr/>
          <p:nvPr/>
        </p:nvSpPr>
        <p:spPr>
          <a:xfrm>
            <a:off x="3615097" y="4883362"/>
            <a:ext cx="850287" cy="793221"/>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2000">
                <a:solidFill>
                  <a:schemeClr val="lt1"/>
                </a:solidFill>
                <a:latin typeface="Open Sans"/>
                <a:ea typeface="Open Sans"/>
                <a:cs typeface="Open Sans"/>
                <a:sym typeface="Open Sans"/>
              </a:rPr>
              <a:t>95%</a:t>
            </a:r>
            <a:endParaRPr b="1" sz="2000">
              <a:solidFill>
                <a:schemeClr val="lt1"/>
              </a:solidFill>
              <a:latin typeface="Open Sans"/>
              <a:ea typeface="Open Sans"/>
              <a:cs typeface="Open Sans"/>
              <a:sym typeface="Open Sans"/>
            </a:endParaRPr>
          </a:p>
        </p:txBody>
      </p:sp>
      <p:sp>
        <p:nvSpPr>
          <p:cNvPr id="457" name="Google Shape;457;p3"/>
          <p:cNvSpPr txBox="1"/>
          <p:nvPr/>
        </p:nvSpPr>
        <p:spPr>
          <a:xfrm>
            <a:off x="4362168" y="5029877"/>
            <a:ext cx="2490875"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giao dịch mua sắm thông qua TMĐT (dự đoán 2040)</a:t>
            </a:r>
            <a:endParaRPr/>
          </a:p>
        </p:txBody>
      </p:sp>
      <p:pic>
        <p:nvPicPr>
          <p:cNvPr id="458" name="Google Shape;458;p3"/>
          <p:cNvPicPr preferRelativeResize="0"/>
          <p:nvPr/>
        </p:nvPicPr>
        <p:blipFill rotWithShape="1">
          <a:blip r:embed="rId4">
            <a:alphaModFix/>
          </a:blip>
          <a:srcRect b="0" l="0" r="0" t="0"/>
          <a:stretch/>
        </p:blipFill>
        <p:spPr>
          <a:xfrm>
            <a:off x="8685773" y="3687805"/>
            <a:ext cx="338992" cy="520338"/>
          </a:xfrm>
          <a:prstGeom prst="rect">
            <a:avLst/>
          </a:prstGeom>
          <a:noFill/>
          <a:ln>
            <a:noFill/>
          </a:ln>
        </p:spPr>
      </p:pic>
      <p:sp>
        <p:nvSpPr>
          <p:cNvPr id="459" name="Google Shape;459;p3"/>
          <p:cNvSpPr/>
          <p:nvPr/>
        </p:nvSpPr>
        <p:spPr>
          <a:xfrm>
            <a:off x="8376907" y="4269927"/>
            <a:ext cx="502953" cy="490627"/>
          </a:xfrm>
          <a:prstGeom prst="roundRect">
            <a:avLst>
              <a:gd fmla="val 12000" name="adj"/>
            </a:avLst>
          </a:prstGeom>
          <a:solidFill>
            <a:schemeClr val="accent4"/>
          </a:solid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None/>
            </a:pPr>
            <a:r>
              <a:t/>
            </a:r>
            <a:endParaRPr b="1" sz="2590">
              <a:solidFill>
                <a:schemeClr val="lt1"/>
              </a:solidFill>
              <a:latin typeface="Open Sans"/>
              <a:ea typeface="Open Sans"/>
              <a:cs typeface="Open Sans"/>
              <a:sym typeface="Open Sans"/>
            </a:endParaRPr>
          </a:p>
        </p:txBody>
      </p:sp>
      <p:sp>
        <p:nvSpPr>
          <p:cNvPr id="460" name="Google Shape;460;p3"/>
          <p:cNvSpPr/>
          <p:nvPr/>
        </p:nvSpPr>
        <p:spPr>
          <a:xfrm rot="-5400000">
            <a:off x="8485510" y="4400656"/>
            <a:ext cx="273745" cy="214082"/>
          </a:xfrm>
          <a:prstGeom prst="rightArrow">
            <a:avLst>
              <a:gd fmla="val 50000" name="adj1"/>
              <a:gd fmla="val 50000" name="adj2"/>
            </a:avLst>
          </a:prstGeom>
          <a:solidFill>
            <a:schemeClr val="lt1"/>
          </a:solidFill>
          <a:ln cap="flat" cmpd="sng" w="12700">
            <a:solidFill>
              <a:srgbClr val="00538C"/>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Open Sans"/>
              <a:ea typeface="Open Sans"/>
              <a:cs typeface="Open Sans"/>
              <a:sym typeface="Open Sans"/>
            </a:endParaRPr>
          </a:p>
        </p:txBody>
      </p:sp>
      <p:sp>
        <p:nvSpPr>
          <p:cNvPr id="461" name="Google Shape;461;p3"/>
          <p:cNvSpPr txBox="1"/>
          <p:nvPr/>
        </p:nvSpPr>
        <p:spPr>
          <a:xfrm>
            <a:off x="8768186" y="4262016"/>
            <a:ext cx="2545091" cy="523220"/>
          </a:xfrm>
          <a:prstGeom prst="rect">
            <a:avLst/>
          </a:prstGeom>
          <a:solidFill>
            <a:srgbClr val="0C0C0C">
              <a:alpha val="46666"/>
            </a:srgbClr>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lt1"/>
                </a:solidFill>
                <a:latin typeface="Open Sans"/>
                <a:ea typeface="Open Sans"/>
                <a:cs typeface="Open Sans"/>
                <a:sym typeface="Open Sans"/>
              </a:rPr>
              <a:t>TMĐT Việt Nam đang phát triển vượt bậc cả 2B2 và B2C</a:t>
            </a:r>
            <a:endParaRPr/>
          </a:p>
        </p:txBody>
      </p:sp>
      <p:sp>
        <p:nvSpPr>
          <p:cNvPr id="462" name="Google Shape;462;p3"/>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XU HƯỚNG TMĐT THẾ GIỚI VÀ VIỆT NAM</a:t>
            </a:r>
            <a:endParaRPr/>
          </a:p>
        </p:txBody>
      </p:sp>
      <p:cxnSp>
        <p:nvCxnSpPr>
          <p:cNvPr id="463" name="Google Shape;463;p3"/>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grpSp>
        <p:nvGrpSpPr>
          <p:cNvPr id="468" name="Google Shape;468;p4"/>
          <p:cNvGrpSpPr/>
          <p:nvPr/>
        </p:nvGrpSpPr>
        <p:grpSpPr>
          <a:xfrm>
            <a:off x="1242060" y="1852016"/>
            <a:ext cx="10325329" cy="4370506"/>
            <a:chOff x="142204" y="1513832"/>
            <a:chExt cx="12042405" cy="5097310"/>
          </a:xfrm>
        </p:grpSpPr>
        <p:grpSp>
          <p:nvGrpSpPr>
            <p:cNvPr descr="ex4AAB+LCAAAAAAABADVWV1vmzAU/S+se4sibAyGvDUfVHvoWqnVXqY8MOIm3hKIgEitqv73GUKW6wAuTkKU9SHqNb7k+JzjE5O8Gzd8ZgwMZPSMm+xtzcT/T6sgycY8mCfB6j6esaW49pjEa5ZknKXG4Od72YRB049guWHlrDcxfs8jvtqsimFjYPZNMRS8giFkFoNjFvJVsBzzOc/EvcXIt/SRJSGLsnJilmxYzygL4vSRbbnEKV8tr2fcJfFmXazho7eDZgFoo3gZJwBaeavdVAKmPry88JA9L9iKFV3i0jOPstto9rQIZruFDBM+X2QRS9Ny4OHXbxZmoG1gi8bilsX0TboQN//i+5ZPHOoLnLWg7fagnRNBuxqgJ9bE9lETaAqdkyU8mldRG+ZXo77bBd3DOF6yIKq2bx1Q1+5d3oGO18eWSR2vfEV4Dw0DaMhsryZCXXjQqZfTtujIG0M5JdhYA7bVhQsbYE/IZOibjbCJtg2ldlvfh1K/c5oRj/Ch3d97ULzSPTALAqMacrpduJDWy+ng0WgkuVCC7bWHjc0uXNgAe2L6xLebYGOk7UKpHeu7UOq3Lh+HlPQ9+GcDIxKIjWgoandhRLdeUReNnVsPKirBdjRg0y6M2AA7N+KkGbarbUSp3dM3ouifCoQ8mok3g6dEC+7PuySYcWGlcl5xshR2S95kbnNOE/ZS+tt4YmEczRSzih1ZM46L8UAcZFnGkrS4coAEXN0xbfh8mR96b6P5UpSYFloJ3dbsu5ibL27LQTGEjOlH9YC8f39pKRLiK542BUdpGGrP7BVod+CsPe9UX4+Cy1RSo4bx/P1bE96+gMutHICgV+v9Wb+irVkV9grzUBVBkbKs3N67NPg3mGcCzI39hXpHDoPwj4ofq1F0ZQH5qTxanZ2fXOS2/Jh6/HzmnzPwQ06JO2S2yjuEGzaYd4HAwwr+PEhMsRgZ838wEWpp60cfIvrStM++1ty3L+B6K6cd5d7emvW6NreKoAOttSrIUuWZ6vwsdfwRcQmW3JNykLbLQa9hs4kH8u6D0FKx6EjcUKmSE+iqZ0JFPf00xOgIgdrHoYYCWhVYNal8j6fe7fT6MlHJElXo/0kFWULds9RxJl6CJXxKJmLSKhOx0/TwpTiLny0TierhTDo2YyJV0h687plQUeuITHSPEKh9JmoooFXBVVe+zFPu9q1xr2u3K1kiCv0/qSBLld/zzs9Sx58c3bE0/fgLh9N8HHseAAA=" id="469" name="Google Shape;469;p4"/>
            <p:cNvGrpSpPr/>
            <p:nvPr/>
          </p:nvGrpSpPr>
          <p:grpSpPr>
            <a:xfrm>
              <a:off x="319361" y="1828800"/>
              <a:ext cx="11553277" cy="3923695"/>
              <a:chOff x="1986490" y="1310332"/>
              <a:chExt cx="8219020" cy="2791323"/>
            </a:xfrm>
          </p:grpSpPr>
          <p:sp>
            <p:nvSpPr>
              <p:cNvPr id="470" name="Google Shape;470;p4"/>
              <p:cNvSpPr/>
              <p:nvPr/>
            </p:nvSpPr>
            <p:spPr>
              <a:xfrm>
                <a:off x="1986490" y="1310332"/>
                <a:ext cx="2586014" cy="2505366"/>
              </a:xfrm>
              <a:custGeom>
                <a:rect b="b" l="l" r="r" t="t"/>
                <a:pathLst>
                  <a:path extrusionOk="0" h="2298179" w="2129771">
                    <a:moveTo>
                      <a:pt x="0" y="2298179"/>
                    </a:moveTo>
                    <a:lnTo>
                      <a:pt x="1064824" y="0"/>
                    </a:lnTo>
                    <a:lnTo>
                      <a:pt x="2129771" y="2298179"/>
                    </a:lnTo>
                    <a:lnTo>
                      <a:pt x="0" y="2298179"/>
                    </a:lnTo>
                    <a:close/>
                  </a:path>
                </a:pathLst>
              </a:custGeom>
              <a:gradFill>
                <a:gsLst>
                  <a:gs pos="0">
                    <a:schemeClr val="accent1"/>
                  </a:gs>
                  <a:gs pos="46154">
                    <a:schemeClr val="accent1"/>
                  </a:gs>
                  <a:gs pos="46254">
                    <a:srgbClr val="BFE4FF"/>
                  </a:gs>
                  <a:gs pos="100000">
                    <a:srgbClr val="BFE4FF"/>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1" name="Google Shape;471;p4"/>
              <p:cNvSpPr/>
              <p:nvPr/>
            </p:nvSpPr>
            <p:spPr>
              <a:xfrm>
                <a:off x="3889199" y="1596155"/>
                <a:ext cx="2585864" cy="2505500"/>
              </a:xfrm>
              <a:custGeom>
                <a:rect b="b" l="l" r="r" t="t"/>
                <a:pathLst>
                  <a:path extrusionOk="0" h="2298302" w="2129648">
                    <a:moveTo>
                      <a:pt x="0" y="0"/>
                    </a:moveTo>
                    <a:lnTo>
                      <a:pt x="1064824" y="2298302"/>
                    </a:lnTo>
                    <a:lnTo>
                      <a:pt x="2129649" y="0"/>
                    </a:lnTo>
                    <a:lnTo>
                      <a:pt x="0" y="0"/>
                    </a:lnTo>
                    <a:close/>
                  </a:path>
                </a:pathLst>
              </a:custGeom>
              <a:gradFill>
                <a:gsLst>
                  <a:gs pos="0">
                    <a:schemeClr val="accent2"/>
                  </a:gs>
                  <a:gs pos="69231">
                    <a:schemeClr val="accent2"/>
                  </a:gs>
                  <a:gs pos="69331">
                    <a:srgbClr val="C9F0FE"/>
                  </a:gs>
                  <a:gs pos="100000">
                    <a:srgbClr val="C9F0FE"/>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2" name="Google Shape;472;p4"/>
              <p:cNvSpPr/>
              <p:nvPr/>
            </p:nvSpPr>
            <p:spPr>
              <a:xfrm>
                <a:off x="5716936" y="1310332"/>
                <a:ext cx="2586014" cy="2505366"/>
              </a:xfrm>
              <a:custGeom>
                <a:rect b="b" l="l" r="r" t="t"/>
                <a:pathLst>
                  <a:path extrusionOk="0" h="2298179" w="2129771">
                    <a:moveTo>
                      <a:pt x="0" y="2298179"/>
                    </a:moveTo>
                    <a:lnTo>
                      <a:pt x="1064824" y="0"/>
                    </a:lnTo>
                    <a:lnTo>
                      <a:pt x="2129771" y="2298179"/>
                    </a:lnTo>
                    <a:lnTo>
                      <a:pt x="0" y="2298179"/>
                    </a:lnTo>
                    <a:close/>
                  </a:path>
                </a:pathLst>
              </a:custGeom>
              <a:gradFill>
                <a:gsLst>
                  <a:gs pos="0">
                    <a:schemeClr val="accent3"/>
                  </a:gs>
                  <a:gs pos="57692">
                    <a:schemeClr val="accent3"/>
                  </a:gs>
                  <a:gs pos="57792">
                    <a:srgbClr val="B0DCFE"/>
                  </a:gs>
                  <a:gs pos="100000">
                    <a:srgbClr val="B0DCFE"/>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3" name="Google Shape;473;p4"/>
              <p:cNvSpPr/>
              <p:nvPr/>
            </p:nvSpPr>
            <p:spPr>
              <a:xfrm>
                <a:off x="7619646" y="1596155"/>
                <a:ext cx="2585864" cy="2505500"/>
              </a:xfrm>
              <a:custGeom>
                <a:rect b="b" l="l" r="r" t="t"/>
                <a:pathLst>
                  <a:path extrusionOk="0" h="2298302" w="2129648">
                    <a:moveTo>
                      <a:pt x="0" y="0"/>
                    </a:moveTo>
                    <a:lnTo>
                      <a:pt x="1064824" y="2298302"/>
                    </a:lnTo>
                    <a:lnTo>
                      <a:pt x="2129649" y="0"/>
                    </a:lnTo>
                    <a:lnTo>
                      <a:pt x="0" y="0"/>
                    </a:lnTo>
                    <a:close/>
                  </a:path>
                </a:pathLst>
              </a:custGeom>
              <a:gradFill>
                <a:gsLst>
                  <a:gs pos="0">
                    <a:schemeClr val="accent4"/>
                  </a:gs>
                  <a:gs pos="75000">
                    <a:schemeClr val="accent4"/>
                  </a:gs>
                  <a:gs pos="75100">
                    <a:srgbClr val="FCD7D7"/>
                  </a:gs>
                  <a:gs pos="100000">
                    <a:srgbClr val="FCD7D7"/>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4" name="Google Shape;474;p4"/>
              <p:cNvSpPr/>
              <p:nvPr/>
            </p:nvSpPr>
            <p:spPr>
              <a:xfrm>
                <a:off x="2142983" y="1876892"/>
                <a:ext cx="2284503" cy="2224762"/>
              </a:xfrm>
              <a:custGeom>
                <a:rect b="b" l="l" r="r" t="t"/>
                <a:pathLst>
                  <a:path extrusionOk="0" h="2040780" w="1881455">
                    <a:moveTo>
                      <a:pt x="0" y="2040780"/>
                    </a:moveTo>
                    <a:lnTo>
                      <a:pt x="940728" y="0"/>
                    </a:lnTo>
                    <a:lnTo>
                      <a:pt x="1881455" y="2040780"/>
                    </a:lnTo>
                    <a:lnTo>
                      <a:pt x="0" y="2040780"/>
                    </a:lnTo>
                    <a:close/>
                  </a:path>
                </a:pathLst>
              </a:custGeom>
              <a:solidFill>
                <a:srgbClr val="BFE4FF"/>
              </a:solidFill>
              <a:ln cap="flat" cmpd="sng" w="38100">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5" name="Google Shape;475;p4"/>
              <p:cNvSpPr/>
              <p:nvPr/>
            </p:nvSpPr>
            <p:spPr>
              <a:xfrm>
                <a:off x="4039881" y="1310332"/>
                <a:ext cx="2284503" cy="2224762"/>
              </a:xfrm>
              <a:custGeom>
                <a:rect b="b" l="l" r="r" t="t"/>
                <a:pathLst>
                  <a:path extrusionOk="0" h="2040780" w="1881455">
                    <a:moveTo>
                      <a:pt x="0" y="0"/>
                    </a:moveTo>
                    <a:lnTo>
                      <a:pt x="940728" y="2040780"/>
                    </a:lnTo>
                    <a:lnTo>
                      <a:pt x="1881455" y="0"/>
                    </a:lnTo>
                    <a:lnTo>
                      <a:pt x="0" y="0"/>
                    </a:lnTo>
                    <a:close/>
                  </a:path>
                </a:pathLst>
              </a:custGeom>
              <a:solidFill>
                <a:srgbClr val="C9F0FE"/>
              </a:solidFill>
              <a:ln cap="flat" cmpd="sng" w="38100">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6" name="Google Shape;476;p4"/>
              <p:cNvSpPr/>
              <p:nvPr/>
            </p:nvSpPr>
            <p:spPr>
              <a:xfrm>
                <a:off x="5873429" y="1876892"/>
                <a:ext cx="2284503" cy="2224762"/>
              </a:xfrm>
              <a:custGeom>
                <a:rect b="b" l="l" r="r" t="t"/>
                <a:pathLst>
                  <a:path extrusionOk="0" h="2040780" w="1881455">
                    <a:moveTo>
                      <a:pt x="0" y="2040780"/>
                    </a:moveTo>
                    <a:lnTo>
                      <a:pt x="940728" y="0"/>
                    </a:lnTo>
                    <a:lnTo>
                      <a:pt x="1881455" y="2040780"/>
                    </a:lnTo>
                    <a:lnTo>
                      <a:pt x="0" y="2040780"/>
                    </a:lnTo>
                    <a:close/>
                  </a:path>
                </a:pathLst>
              </a:custGeom>
              <a:solidFill>
                <a:srgbClr val="B0DCFE"/>
              </a:solidFill>
              <a:ln cap="flat" cmpd="sng" w="38100">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7" name="Google Shape;477;p4"/>
              <p:cNvSpPr/>
              <p:nvPr/>
            </p:nvSpPr>
            <p:spPr>
              <a:xfrm>
                <a:off x="7770327" y="1310332"/>
                <a:ext cx="2284503" cy="2224762"/>
              </a:xfrm>
              <a:custGeom>
                <a:rect b="b" l="l" r="r" t="t"/>
                <a:pathLst>
                  <a:path extrusionOk="0" h="2040780" w="1881455">
                    <a:moveTo>
                      <a:pt x="0" y="0"/>
                    </a:moveTo>
                    <a:lnTo>
                      <a:pt x="940728" y="2040780"/>
                    </a:lnTo>
                    <a:lnTo>
                      <a:pt x="1881455" y="0"/>
                    </a:lnTo>
                    <a:lnTo>
                      <a:pt x="0" y="0"/>
                    </a:lnTo>
                    <a:close/>
                  </a:path>
                </a:pathLst>
              </a:custGeom>
              <a:solidFill>
                <a:srgbClr val="FCD7D7"/>
              </a:solidFill>
              <a:ln cap="flat" cmpd="sng" w="38100">
                <a:solidFill>
                  <a:schemeClr val="lt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8" name="Google Shape;478;p4"/>
              <p:cNvSpPr/>
              <p:nvPr/>
            </p:nvSpPr>
            <p:spPr>
              <a:xfrm>
                <a:off x="2936940" y="2992510"/>
                <a:ext cx="615066" cy="470306"/>
              </a:xfrm>
              <a:prstGeom prst="rect">
                <a:avLst/>
              </a:prstGeom>
            </p:spPr>
            <p:txBody>
              <a:bodyPr>
                <a:prstTxWarp prst="textPlain"/>
              </a:bodyPr>
              <a:lstStyle/>
              <a:p>
                <a:pPr lvl="0" algn="ctr"/>
                <a:r>
                  <a:rPr b="0" i="0">
                    <a:ln>
                      <a:noFill/>
                    </a:ln>
                    <a:solidFill>
                      <a:schemeClr val="accent1"/>
                    </a:solidFill>
                    <a:latin typeface="Impact"/>
                  </a:rPr>
                  <a:t>46%</a:t>
                </a:r>
              </a:p>
            </p:txBody>
          </p:sp>
          <p:sp>
            <p:nvSpPr>
              <p:cNvPr id="479" name="Google Shape;479;p4"/>
              <p:cNvSpPr/>
              <p:nvPr/>
            </p:nvSpPr>
            <p:spPr>
              <a:xfrm>
                <a:off x="4852474" y="1651258"/>
                <a:ext cx="659314" cy="504140"/>
              </a:xfrm>
              <a:prstGeom prst="rect">
                <a:avLst/>
              </a:prstGeom>
            </p:spPr>
            <p:txBody>
              <a:bodyPr>
                <a:prstTxWarp prst="textPlain"/>
              </a:bodyPr>
              <a:lstStyle/>
              <a:p>
                <a:pPr lvl="0" algn="ctr"/>
                <a:r>
                  <a:rPr b="0" i="0">
                    <a:ln>
                      <a:noFill/>
                    </a:ln>
                    <a:solidFill>
                      <a:schemeClr val="accent2"/>
                    </a:solidFill>
                    <a:latin typeface="Impact"/>
                  </a:rPr>
                  <a:t>69%</a:t>
                </a:r>
              </a:p>
            </p:txBody>
          </p:sp>
          <p:sp>
            <p:nvSpPr>
              <p:cNvPr id="480" name="Google Shape;480;p4"/>
              <p:cNvSpPr/>
              <p:nvPr/>
            </p:nvSpPr>
            <p:spPr>
              <a:xfrm>
                <a:off x="6629122" y="2963251"/>
                <a:ext cx="691597" cy="528824"/>
              </a:xfrm>
              <a:prstGeom prst="rect">
                <a:avLst/>
              </a:prstGeom>
            </p:spPr>
            <p:txBody>
              <a:bodyPr>
                <a:prstTxWarp prst="textPlain"/>
              </a:bodyPr>
              <a:lstStyle/>
              <a:p>
                <a:pPr lvl="0" algn="ctr"/>
                <a:r>
                  <a:rPr b="0" i="0">
                    <a:ln>
                      <a:noFill/>
                    </a:ln>
                    <a:solidFill>
                      <a:schemeClr val="accent3"/>
                    </a:solidFill>
                    <a:latin typeface="Impact"/>
                  </a:rPr>
                  <a:t>58%</a:t>
                </a:r>
              </a:p>
            </p:txBody>
          </p:sp>
          <p:sp>
            <p:nvSpPr>
              <p:cNvPr id="481" name="Google Shape;481;p4"/>
              <p:cNvSpPr/>
              <p:nvPr/>
            </p:nvSpPr>
            <p:spPr>
              <a:xfrm>
                <a:off x="8582922" y="1651258"/>
                <a:ext cx="659314" cy="504140"/>
              </a:xfrm>
              <a:prstGeom prst="rect">
                <a:avLst/>
              </a:prstGeom>
            </p:spPr>
            <p:txBody>
              <a:bodyPr>
                <a:prstTxWarp prst="textPlain"/>
              </a:bodyPr>
              <a:lstStyle/>
              <a:p>
                <a:pPr lvl="0" algn="ctr"/>
                <a:r>
                  <a:rPr b="0" i="0">
                    <a:ln>
                      <a:noFill/>
                    </a:ln>
                    <a:solidFill>
                      <a:schemeClr val="accent4"/>
                    </a:solidFill>
                    <a:latin typeface="Impact"/>
                  </a:rPr>
                  <a:t>75%</a:t>
                </a:r>
              </a:p>
            </p:txBody>
          </p:sp>
          <p:sp>
            <p:nvSpPr>
              <p:cNvPr id="482" name="Google Shape;482;p4"/>
              <p:cNvSpPr/>
              <p:nvPr/>
            </p:nvSpPr>
            <p:spPr>
              <a:xfrm>
                <a:off x="2599748" y="3542154"/>
                <a:ext cx="1289451" cy="3355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Category</a:t>
                </a:r>
                <a:endParaRPr/>
              </a:p>
            </p:txBody>
          </p:sp>
          <p:sp>
            <p:nvSpPr>
              <p:cNvPr id="483" name="Google Shape;483;p4"/>
              <p:cNvSpPr/>
              <p:nvPr/>
            </p:nvSpPr>
            <p:spPr>
              <a:xfrm>
                <a:off x="4537407" y="2217819"/>
                <a:ext cx="1289451" cy="3355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Category</a:t>
                </a:r>
                <a:endParaRPr/>
              </a:p>
            </p:txBody>
          </p:sp>
          <p:sp>
            <p:nvSpPr>
              <p:cNvPr id="484" name="Google Shape;484;p4"/>
              <p:cNvSpPr/>
              <p:nvPr/>
            </p:nvSpPr>
            <p:spPr>
              <a:xfrm>
                <a:off x="6330195" y="3542154"/>
                <a:ext cx="1289451" cy="3355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Category</a:t>
                </a:r>
                <a:endParaRPr/>
              </a:p>
            </p:txBody>
          </p:sp>
          <p:sp>
            <p:nvSpPr>
              <p:cNvPr id="485" name="Google Shape;485;p4"/>
              <p:cNvSpPr/>
              <p:nvPr/>
            </p:nvSpPr>
            <p:spPr>
              <a:xfrm>
                <a:off x="8267853" y="2217819"/>
                <a:ext cx="1289451" cy="33552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Category</a:t>
                </a:r>
                <a:endParaRPr/>
              </a:p>
            </p:txBody>
          </p:sp>
        </p:grpSp>
        <p:pic>
          <p:nvPicPr>
            <p:cNvPr id="486" name="Google Shape;486;p4"/>
            <p:cNvPicPr preferRelativeResize="0"/>
            <p:nvPr/>
          </p:nvPicPr>
          <p:blipFill rotWithShape="1">
            <a:blip r:embed="rId3">
              <a:alphaModFix/>
            </a:blip>
            <a:srcRect b="0" l="0" r="0" t="0"/>
            <a:stretch/>
          </p:blipFill>
          <p:spPr>
            <a:xfrm>
              <a:off x="142204" y="2351623"/>
              <a:ext cx="4116147" cy="4259519"/>
            </a:xfrm>
            <a:prstGeom prst="rect">
              <a:avLst/>
            </a:prstGeom>
            <a:noFill/>
            <a:ln>
              <a:noFill/>
            </a:ln>
          </p:spPr>
        </p:pic>
        <p:pic>
          <p:nvPicPr>
            <p:cNvPr id="487" name="Google Shape;487;p4"/>
            <p:cNvPicPr preferRelativeResize="0"/>
            <p:nvPr/>
          </p:nvPicPr>
          <p:blipFill rotWithShape="1">
            <a:blip r:embed="rId4">
              <a:alphaModFix/>
            </a:blip>
            <a:srcRect b="0" l="0" r="0" t="0"/>
            <a:stretch/>
          </p:blipFill>
          <p:spPr>
            <a:xfrm>
              <a:off x="2820609" y="1513832"/>
              <a:ext cx="4102706" cy="4245609"/>
            </a:xfrm>
            <a:prstGeom prst="rect">
              <a:avLst/>
            </a:prstGeom>
            <a:noFill/>
            <a:ln>
              <a:noFill/>
            </a:ln>
          </p:spPr>
        </p:pic>
        <p:pic>
          <p:nvPicPr>
            <p:cNvPr id="488" name="Google Shape;488;p4"/>
            <p:cNvPicPr preferRelativeResize="0"/>
            <p:nvPr/>
          </p:nvPicPr>
          <p:blipFill rotWithShape="1">
            <a:blip r:embed="rId5">
              <a:alphaModFix/>
            </a:blip>
            <a:srcRect b="0" l="0" r="0" t="0"/>
            <a:stretch/>
          </p:blipFill>
          <p:spPr>
            <a:xfrm>
              <a:off x="5385759" y="2342533"/>
              <a:ext cx="4123068" cy="4266681"/>
            </a:xfrm>
            <a:prstGeom prst="rect">
              <a:avLst/>
            </a:prstGeom>
            <a:noFill/>
            <a:ln>
              <a:noFill/>
            </a:ln>
          </p:spPr>
        </p:pic>
        <p:pic>
          <p:nvPicPr>
            <p:cNvPr id="489" name="Google Shape;489;p4"/>
            <p:cNvPicPr preferRelativeResize="0"/>
            <p:nvPr/>
          </p:nvPicPr>
          <p:blipFill rotWithShape="1">
            <a:blip r:embed="rId6">
              <a:alphaModFix/>
            </a:blip>
            <a:srcRect b="0" l="0" r="0" t="0"/>
            <a:stretch/>
          </p:blipFill>
          <p:spPr>
            <a:xfrm>
              <a:off x="8036209" y="1513832"/>
              <a:ext cx="4148400" cy="4292895"/>
            </a:xfrm>
            <a:prstGeom prst="rect">
              <a:avLst/>
            </a:prstGeom>
            <a:noFill/>
            <a:ln>
              <a:noFill/>
            </a:ln>
          </p:spPr>
        </p:pic>
      </p:grpSp>
      <p:sp>
        <p:nvSpPr>
          <p:cNvPr id="490" name="Google Shape;490;p4"/>
          <p:cNvSpPr txBox="1"/>
          <p:nvPr/>
        </p:nvSpPr>
        <p:spPr>
          <a:xfrm>
            <a:off x="1582570" y="5596774"/>
            <a:ext cx="2681057" cy="37590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Open Sans"/>
                <a:ea typeface="Open Sans"/>
                <a:cs typeface="Open Sans"/>
                <a:sym typeface="Open Sans"/>
              </a:rPr>
              <a:t>EVFTA</a:t>
            </a:r>
            <a:endParaRPr/>
          </a:p>
        </p:txBody>
      </p:sp>
      <p:sp>
        <p:nvSpPr>
          <p:cNvPr id="491" name="Google Shape;491;p4"/>
          <p:cNvSpPr txBox="1"/>
          <p:nvPr/>
        </p:nvSpPr>
        <p:spPr>
          <a:xfrm>
            <a:off x="4035271" y="1633687"/>
            <a:ext cx="2681057" cy="37590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Open Sans"/>
                <a:ea typeface="Open Sans"/>
                <a:cs typeface="Open Sans"/>
                <a:sym typeface="Open Sans"/>
              </a:rPr>
              <a:t>CPTPP</a:t>
            </a:r>
            <a:endParaRPr/>
          </a:p>
        </p:txBody>
      </p:sp>
      <p:sp>
        <p:nvSpPr>
          <p:cNvPr id="492" name="Google Shape;492;p4"/>
          <p:cNvSpPr txBox="1"/>
          <p:nvPr/>
        </p:nvSpPr>
        <p:spPr>
          <a:xfrm>
            <a:off x="6065715" y="5580126"/>
            <a:ext cx="2681057" cy="37590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Open Sans"/>
                <a:ea typeface="Open Sans"/>
                <a:cs typeface="Open Sans"/>
                <a:sym typeface="Open Sans"/>
              </a:rPr>
              <a:t>CÔNG NGHIỆP VN</a:t>
            </a:r>
            <a:endParaRPr b="1" sz="1800">
              <a:solidFill>
                <a:schemeClr val="lt1"/>
              </a:solidFill>
              <a:latin typeface="Open Sans"/>
              <a:ea typeface="Open Sans"/>
              <a:cs typeface="Open Sans"/>
              <a:sym typeface="Open Sans"/>
            </a:endParaRPr>
          </a:p>
        </p:txBody>
      </p:sp>
      <p:sp>
        <p:nvSpPr>
          <p:cNvPr id="493" name="Google Shape;493;p4"/>
          <p:cNvSpPr txBox="1"/>
          <p:nvPr/>
        </p:nvSpPr>
        <p:spPr>
          <a:xfrm>
            <a:off x="8401070" y="1633687"/>
            <a:ext cx="2681057" cy="37590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lt1"/>
                </a:solidFill>
                <a:latin typeface="Open Sans"/>
                <a:ea typeface="Open Sans"/>
                <a:cs typeface="Open Sans"/>
                <a:sym typeface="Open Sans"/>
              </a:rPr>
              <a:t>TỰ DO INTERNET</a:t>
            </a:r>
            <a:endParaRPr/>
          </a:p>
        </p:txBody>
      </p:sp>
      <p:sp>
        <p:nvSpPr>
          <p:cNvPr id="494" name="Google Shape;494;p4"/>
          <p:cNvSpPr txBox="1"/>
          <p:nvPr/>
        </p:nvSpPr>
        <p:spPr>
          <a:xfrm>
            <a:off x="1242060" y="5917669"/>
            <a:ext cx="3116784"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Open Sans"/>
                <a:ea typeface="Open Sans"/>
                <a:cs typeface="Open Sans"/>
                <a:sym typeface="Open Sans"/>
              </a:rPr>
              <a:t>Hiệp định thương mại tự do Việt Nam – Liên minh Châu Âu</a:t>
            </a:r>
            <a:endParaRPr sz="1400">
              <a:solidFill>
                <a:schemeClr val="lt1"/>
              </a:solidFill>
              <a:latin typeface="Open Sans"/>
              <a:ea typeface="Open Sans"/>
              <a:cs typeface="Open Sans"/>
              <a:sym typeface="Open Sans"/>
            </a:endParaRPr>
          </a:p>
        </p:txBody>
      </p:sp>
      <p:sp>
        <p:nvSpPr>
          <p:cNvPr id="495" name="Google Shape;495;p4"/>
          <p:cNvSpPr txBox="1"/>
          <p:nvPr/>
        </p:nvSpPr>
        <p:spPr>
          <a:xfrm>
            <a:off x="3577413" y="1156495"/>
            <a:ext cx="3226380"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Open Sans"/>
                <a:ea typeface="Open Sans"/>
                <a:cs typeface="Open Sans"/>
                <a:sym typeface="Open Sans"/>
              </a:rPr>
              <a:t>Hiệp định Đối tác Toàn diện và Tiến bộ xuyên Thái Bình Dương</a:t>
            </a:r>
            <a:endParaRPr sz="1400">
              <a:solidFill>
                <a:schemeClr val="lt1"/>
              </a:solidFill>
              <a:latin typeface="Open Sans"/>
              <a:ea typeface="Open Sans"/>
              <a:cs typeface="Open Sans"/>
              <a:sym typeface="Open Sans"/>
            </a:endParaRPr>
          </a:p>
        </p:txBody>
      </p:sp>
      <p:sp>
        <p:nvSpPr>
          <p:cNvPr id="496" name="Google Shape;496;p4"/>
          <p:cNvSpPr txBox="1"/>
          <p:nvPr/>
        </p:nvSpPr>
        <p:spPr>
          <a:xfrm>
            <a:off x="5603239" y="5917669"/>
            <a:ext cx="3556897"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Open Sans"/>
                <a:ea typeface="Open Sans"/>
                <a:cs typeface="Open Sans"/>
                <a:sym typeface="Open Sans"/>
              </a:rPr>
              <a:t>Việt Nam đang trở thành một trong những trung tâm sản xuất của thế giới</a:t>
            </a:r>
            <a:endParaRPr/>
          </a:p>
        </p:txBody>
      </p:sp>
      <p:sp>
        <p:nvSpPr>
          <p:cNvPr id="497" name="Google Shape;497;p4"/>
          <p:cNvSpPr txBox="1"/>
          <p:nvPr/>
        </p:nvSpPr>
        <p:spPr>
          <a:xfrm>
            <a:off x="7552989" y="1156495"/>
            <a:ext cx="3904232"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lt1"/>
                </a:solidFill>
                <a:latin typeface="Open Sans"/>
                <a:ea typeface="Open Sans"/>
                <a:cs typeface="Open Sans"/>
                <a:sym typeface="Open Sans"/>
              </a:rPr>
              <a:t>Thị trường và doanh nghiệp được tiếp cận đầy đủ Internet, thúc đẩy marketing online</a:t>
            </a:r>
            <a:endParaRPr/>
          </a:p>
        </p:txBody>
      </p:sp>
      <p:sp>
        <p:nvSpPr>
          <p:cNvPr id="498" name="Google Shape;498;p4"/>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CƠ HỘI CHO DOANH NGHIỆP VIỆT NAM XUẤT KHẨU</a:t>
            </a:r>
            <a:endParaRPr b="1" sz="2400">
              <a:solidFill>
                <a:schemeClr val="lt1"/>
              </a:solidFill>
              <a:latin typeface="Open Sans"/>
              <a:ea typeface="Open Sans"/>
              <a:cs typeface="Open Sans"/>
              <a:sym typeface="Open Sans"/>
            </a:endParaRPr>
          </a:p>
        </p:txBody>
      </p:sp>
      <p:cxnSp>
        <p:nvCxnSpPr>
          <p:cNvPr id="499" name="Google Shape;499;p4"/>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5"/>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QUY TRÌNH XUẤT KHẨU HÀNG HÓA</a:t>
            </a:r>
            <a:endParaRPr/>
          </a:p>
        </p:txBody>
      </p:sp>
      <p:cxnSp>
        <p:nvCxnSpPr>
          <p:cNvPr id="505" name="Google Shape;505;p5"/>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506" name="Google Shape;506;p5"/>
          <p:cNvGrpSpPr/>
          <p:nvPr/>
        </p:nvGrpSpPr>
        <p:grpSpPr>
          <a:xfrm>
            <a:off x="1282240" y="1970245"/>
            <a:ext cx="8263926" cy="660895"/>
            <a:chOff x="3274" y="0"/>
            <a:chExt cx="8263926" cy="660895"/>
          </a:xfrm>
        </p:grpSpPr>
        <p:sp>
          <p:nvSpPr>
            <p:cNvPr id="507" name="Google Shape;507;p5"/>
            <p:cNvSpPr/>
            <p:nvPr/>
          </p:nvSpPr>
          <p:spPr>
            <a:xfrm>
              <a:off x="3274" y="0"/>
              <a:ext cx="1924379" cy="660895"/>
            </a:xfrm>
            <a:prstGeom prst="chevron">
              <a:avLst>
                <a:gd fmla="val 50000" name="adj"/>
              </a:avLst>
            </a:prstGeom>
            <a:solidFill>
              <a:schemeClr val="accent3"/>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5"/>
            <p:cNvSpPr txBox="1"/>
            <p:nvPr/>
          </p:nvSpPr>
          <p:spPr>
            <a:xfrm>
              <a:off x="333722" y="0"/>
              <a:ext cx="1263484"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rPr lang="en-US" sz="1200">
                  <a:solidFill>
                    <a:schemeClr val="lt1"/>
                  </a:solidFill>
                  <a:latin typeface="Arial"/>
                  <a:ea typeface="Arial"/>
                  <a:cs typeface="Arial"/>
                  <a:sym typeface="Arial"/>
                </a:rPr>
                <a:t>1. TÌM KIẾM KEYWORD</a:t>
              </a:r>
              <a:endParaRPr/>
            </a:p>
          </p:txBody>
        </p:sp>
        <p:sp>
          <p:nvSpPr>
            <p:cNvPr id="509" name="Google Shape;509;p5"/>
            <p:cNvSpPr/>
            <p:nvPr/>
          </p:nvSpPr>
          <p:spPr>
            <a:xfrm>
              <a:off x="1741083" y="0"/>
              <a:ext cx="1866374" cy="660895"/>
            </a:xfrm>
            <a:prstGeom prst="chevron">
              <a:avLst>
                <a:gd fmla="val 50000" name="adj"/>
              </a:avLst>
            </a:prstGeom>
            <a:solidFill>
              <a:srgbClr val="01976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5"/>
            <p:cNvSpPr txBox="1"/>
            <p:nvPr/>
          </p:nvSpPr>
          <p:spPr>
            <a:xfrm>
              <a:off x="2071531" y="0"/>
              <a:ext cx="1205479"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rPr lang="en-US" sz="1200">
                  <a:solidFill>
                    <a:schemeClr val="lt1"/>
                  </a:solidFill>
                  <a:latin typeface="Arial"/>
                  <a:ea typeface="Arial"/>
                  <a:cs typeface="Arial"/>
                  <a:sym typeface="Arial"/>
                </a:rPr>
                <a:t>2. SÀNG LỌC</a:t>
              </a:r>
              <a:endParaRPr/>
            </a:p>
          </p:txBody>
        </p:sp>
        <p:sp>
          <p:nvSpPr>
            <p:cNvPr id="511" name="Google Shape;511;p5"/>
            <p:cNvSpPr/>
            <p:nvPr/>
          </p:nvSpPr>
          <p:spPr>
            <a:xfrm>
              <a:off x="3456398" y="0"/>
              <a:ext cx="2025911" cy="660895"/>
            </a:xfrm>
            <a:prstGeom prst="chevron">
              <a:avLst>
                <a:gd fmla="val 50000" name="adj"/>
              </a:avLst>
            </a:prstGeom>
            <a:solidFill>
              <a:srgbClr val="03BA0D"/>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5"/>
            <p:cNvSpPr txBox="1"/>
            <p:nvPr/>
          </p:nvSpPr>
          <p:spPr>
            <a:xfrm>
              <a:off x="3786846" y="0"/>
              <a:ext cx="1365016"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rPr lang="en-US" sz="1200">
                  <a:solidFill>
                    <a:schemeClr val="lt1"/>
                  </a:solidFill>
                  <a:latin typeface="Arial"/>
                  <a:ea typeface="Arial"/>
                  <a:cs typeface="Arial"/>
                  <a:sym typeface="Arial"/>
                </a:rPr>
                <a:t>3. HỎI HÀNG</a:t>
              </a:r>
              <a:endParaRPr/>
            </a:p>
          </p:txBody>
        </p:sp>
        <p:sp>
          <p:nvSpPr>
            <p:cNvPr id="513" name="Google Shape;513;p5"/>
            <p:cNvSpPr/>
            <p:nvPr/>
          </p:nvSpPr>
          <p:spPr>
            <a:xfrm>
              <a:off x="5260228" y="0"/>
              <a:ext cx="1649505" cy="660895"/>
            </a:xfrm>
            <a:prstGeom prst="chevron">
              <a:avLst>
                <a:gd fmla="val 50000" name="adj"/>
              </a:avLst>
            </a:prstGeom>
            <a:solidFill>
              <a:srgbClr val="8ADD0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5"/>
            <p:cNvSpPr txBox="1"/>
            <p:nvPr/>
          </p:nvSpPr>
          <p:spPr>
            <a:xfrm>
              <a:off x="5590676" y="0"/>
              <a:ext cx="988610"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rPr lang="en-US" sz="1200">
                  <a:solidFill>
                    <a:schemeClr val="lt1"/>
                  </a:solidFill>
                  <a:latin typeface="Arial"/>
                  <a:ea typeface="Arial"/>
                  <a:cs typeface="Arial"/>
                  <a:sym typeface="Arial"/>
                </a:rPr>
                <a:t>4. THANH TOÁN</a:t>
              </a:r>
              <a:endParaRPr/>
            </a:p>
          </p:txBody>
        </p:sp>
        <p:sp>
          <p:nvSpPr>
            <p:cNvPr id="515" name="Google Shape;515;p5"/>
            <p:cNvSpPr/>
            <p:nvPr/>
          </p:nvSpPr>
          <p:spPr>
            <a:xfrm>
              <a:off x="6723164" y="0"/>
              <a:ext cx="41306" cy="660895"/>
            </a:xfrm>
            <a:prstGeom prst="chevron">
              <a:avLst>
                <a:gd fmla="val 50000" name="adj"/>
              </a:avLst>
            </a:prstGeom>
            <a:solidFill>
              <a:srgbClr val="00A8EA"/>
            </a:solidFill>
            <a:ln cap="flat" cmpd="sng" w="12700">
              <a:solidFill>
                <a:srgbClr val="00ABEC"/>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5"/>
            <p:cNvSpPr txBox="1"/>
            <p:nvPr/>
          </p:nvSpPr>
          <p:spPr>
            <a:xfrm>
              <a:off x="6723164" y="0"/>
              <a:ext cx="41306"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t/>
              </a:r>
              <a:endParaRPr sz="1200">
                <a:solidFill>
                  <a:schemeClr val="lt1"/>
                </a:solidFill>
                <a:latin typeface="Arial"/>
                <a:ea typeface="Arial"/>
                <a:cs typeface="Arial"/>
                <a:sym typeface="Arial"/>
              </a:endParaRPr>
            </a:p>
          </p:txBody>
        </p:sp>
        <p:sp>
          <p:nvSpPr>
            <p:cNvPr id="517" name="Google Shape;517;p5"/>
            <p:cNvSpPr/>
            <p:nvPr/>
          </p:nvSpPr>
          <p:spPr>
            <a:xfrm>
              <a:off x="6577900" y="0"/>
              <a:ext cx="1689300" cy="660895"/>
            </a:xfrm>
            <a:prstGeom prst="chevron">
              <a:avLst>
                <a:gd fmla="val 50000" name="adj"/>
              </a:avLst>
            </a:prstGeom>
            <a:solidFill>
              <a:srgbClr val="F43A38"/>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5"/>
            <p:cNvSpPr txBox="1"/>
            <p:nvPr/>
          </p:nvSpPr>
          <p:spPr>
            <a:xfrm>
              <a:off x="6908348" y="0"/>
              <a:ext cx="1028405" cy="660895"/>
            </a:xfrm>
            <a:prstGeom prst="rect">
              <a:avLst/>
            </a:prstGeom>
            <a:noFill/>
            <a:ln>
              <a:noFill/>
            </a:ln>
          </p:spPr>
          <p:txBody>
            <a:bodyPr anchorCtr="0" anchor="ctr" bIns="16000" lIns="48000" spcFirstLastPara="1" rIns="16000" wrap="square" tIns="16000">
              <a:noAutofit/>
            </a:bodyPr>
            <a:lstStyle/>
            <a:p>
              <a:pPr indent="0" lvl="0" marL="0" marR="0" rtl="0" algn="ctr">
                <a:lnSpc>
                  <a:spcPct val="90000"/>
                </a:lnSpc>
                <a:spcBef>
                  <a:spcPts val="0"/>
                </a:spcBef>
                <a:spcAft>
                  <a:spcPts val="0"/>
                </a:spcAft>
                <a:buNone/>
              </a:pPr>
              <a:r>
                <a:rPr lang="en-US" sz="1200">
                  <a:solidFill>
                    <a:schemeClr val="lt1"/>
                  </a:solidFill>
                  <a:latin typeface="Arial"/>
                  <a:ea typeface="Arial"/>
                  <a:cs typeface="Arial"/>
                  <a:sym typeface="Arial"/>
                </a:rPr>
                <a:t>5. KHAI BÁO</a:t>
              </a:r>
              <a:endParaRPr/>
            </a:p>
            <a:p>
              <a:pPr indent="0" lvl="0" marL="0" marR="0" rtl="0" algn="ctr">
                <a:lnSpc>
                  <a:spcPct val="90000"/>
                </a:lnSpc>
                <a:spcBef>
                  <a:spcPts val="420"/>
                </a:spcBef>
                <a:spcAft>
                  <a:spcPts val="0"/>
                </a:spcAft>
                <a:buNone/>
              </a:pPr>
              <a:r>
                <a:rPr lang="en-US" sz="1200">
                  <a:solidFill>
                    <a:schemeClr val="lt1"/>
                  </a:solidFill>
                  <a:latin typeface="Arial"/>
                  <a:ea typeface="Arial"/>
                  <a:cs typeface="Arial"/>
                  <a:sym typeface="Arial"/>
                </a:rPr>
                <a:t> (NHẬP KHẨU)</a:t>
              </a:r>
              <a:endParaRPr/>
            </a:p>
          </p:txBody>
        </p:sp>
      </p:grpSp>
      <p:grpSp>
        <p:nvGrpSpPr>
          <p:cNvPr id="519" name="Google Shape;519;p5"/>
          <p:cNvGrpSpPr/>
          <p:nvPr/>
        </p:nvGrpSpPr>
        <p:grpSpPr>
          <a:xfrm>
            <a:off x="1319609" y="3824694"/>
            <a:ext cx="9796625" cy="660895"/>
            <a:chOff x="4785" y="0"/>
            <a:chExt cx="9796625" cy="660895"/>
          </a:xfrm>
        </p:grpSpPr>
        <p:sp>
          <p:nvSpPr>
            <p:cNvPr id="520" name="Google Shape;520;p5"/>
            <p:cNvSpPr/>
            <p:nvPr/>
          </p:nvSpPr>
          <p:spPr>
            <a:xfrm>
              <a:off x="4785" y="0"/>
              <a:ext cx="1780334" cy="660895"/>
            </a:xfrm>
            <a:prstGeom prst="chevron">
              <a:avLst>
                <a:gd fmla="val 50000" name="adj"/>
              </a:avLst>
            </a:prstGeom>
            <a:solidFill>
              <a:schemeClr val="accent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5"/>
            <p:cNvSpPr txBox="1"/>
            <p:nvPr/>
          </p:nvSpPr>
          <p:spPr>
            <a:xfrm>
              <a:off x="335233"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1. HIỂN THỊ</a:t>
              </a:r>
              <a:endParaRPr sz="1400">
                <a:solidFill>
                  <a:schemeClr val="lt1"/>
                </a:solidFill>
                <a:latin typeface="Arial"/>
                <a:ea typeface="Arial"/>
                <a:cs typeface="Arial"/>
                <a:sym typeface="Arial"/>
              </a:endParaRPr>
            </a:p>
          </p:txBody>
        </p:sp>
        <p:sp>
          <p:nvSpPr>
            <p:cNvPr id="522" name="Google Shape;522;p5"/>
            <p:cNvSpPr/>
            <p:nvPr/>
          </p:nvSpPr>
          <p:spPr>
            <a:xfrm>
              <a:off x="1607086" y="0"/>
              <a:ext cx="1780334" cy="660895"/>
            </a:xfrm>
            <a:prstGeom prst="chevron">
              <a:avLst>
                <a:gd fmla="val 50000" name="adj"/>
              </a:avLst>
            </a:prstGeom>
            <a:solidFill>
              <a:srgbClr val="F6B83E"/>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5"/>
            <p:cNvSpPr txBox="1"/>
            <p:nvPr/>
          </p:nvSpPr>
          <p:spPr>
            <a:xfrm>
              <a:off x="1937534"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2. TRƯNG BÀY</a:t>
              </a:r>
              <a:endParaRPr sz="1400">
                <a:solidFill>
                  <a:schemeClr val="lt1"/>
                </a:solidFill>
                <a:latin typeface="Arial"/>
                <a:ea typeface="Arial"/>
                <a:cs typeface="Arial"/>
                <a:sym typeface="Arial"/>
              </a:endParaRPr>
            </a:p>
          </p:txBody>
        </p:sp>
        <p:sp>
          <p:nvSpPr>
            <p:cNvPr id="524" name="Google Shape;524;p5"/>
            <p:cNvSpPr/>
            <p:nvPr/>
          </p:nvSpPr>
          <p:spPr>
            <a:xfrm>
              <a:off x="3209387" y="0"/>
              <a:ext cx="1780334" cy="660895"/>
            </a:xfrm>
            <a:prstGeom prst="chevron">
              <a:avLst>
                <a:gd fmla="val 50000" name="adj"/>
              </a:avLst>
            </a:prstGeom>
            <a:solidFill>
              <a:srgbClr val="BEF844"/>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5"/>
            <p:cNvSpPr txBox="1"/>
            <p:nvPr/>
          </p:nvSpPr>
          <p:spPr>
            <a:xfrm>
              <a:off x="3539835"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3. BÁO GIÁ</a:t>
              </a:r>
              <a:endParaRPr/>
            </a:p>
          </p:txBody>
        </p:sp>
        <p:sp>
          <p:nvSpPr>
            <p:cNvPr id="526" name="Google Shape;526;p5"/>
            <p:cNvSpPr/>
            <p:nvPr/>
          </p:nvSpPr>
          <p:spPr>
            <a:xfrm>
              <a:off x="4811688" y="0"/>
              <a:ext cx="1780334" cy="660895"/>
            </a:xfrm>
            <a:prstGeom prst="chevron">
              <a:avLst>
                <a:gd fmla="val 50000" name="adj"/>
              </a:avLst>
            </a:prstGeom>
            <a:solidFill>
              <a:srgbClr val="4FFA4A"/>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5"/>
            <p:cNvSpPr txBox="1"/>
            <p:nvPr/>
          </p:nvSpPr>
          <p:spPr>
            <a:xfrm>
              <a:off x="5142136"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4. NHẬN THANH TOÁN</a:t>
              </a:r>
              <a:endParaRPr/>
            </a:p>
          </p:txBody>
        </p:sp>
        <p:sp>
          <p:nvSpPr>
            <p:cNvPr id="528" name="Google Shape;528;p5"/>
            <p:cNvSpPr/>
            <p:nvPr/>
          </p:nvSpPr>
          <p:spPr>
            <a:xfrm>
              <a:off x="6413989" y="0"/>
              <a:ext cx="1780334" cy="660895"/>
            </a:xfrm>
            <a:prstGeom prst="chevron">
              <a:avLst>
                <a:gd fmla="val 50000" name="adj"/>
              </a:avLst>
            </a:prstGeom>
            <a:solidFill>
              <a:srgbClr val="50FCB9"/>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5"/>
            <p:cNvSpPr txBox="1"/>
            <p:nvPr/>
          </p:nvSpPr>
          <p:spPr>
            <a:xfrm>
              <a:off x="6744437"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5. KHAI BÁO</a:t>
              </a:r>
              <a:endParaRPr/>
            </a:p>
            <a:p>
              <a:pPr indent="0" lvl="0" marL="0" marR="0" rtl="0" algn="ctr">
                <a:lnSpc>
                  <a:spcPct val="90000"/>
                </a:lnSpc>
                <a:spcBef>
                  <a:spcPts val="490"/>
                </a:spcBef>
                <a:spcAft>
                  <a:spcPts val="0"/>
                </a:spcAft>
                <a:buNone/>
              </a:pPr>
              <a:r>
                <a:rPr lang="en-US" sz="1400">
                  <a:solidFill>
                    <a:schemeClr val="lt1"/>
                  </a:solidFill>
                  <a:latin typeface="Arial"/>
                  <a:ea typeface="Arial"/>
                  <a:cs typeface="Arial"/>
                  <a:sym typeface="Arial"/>
                </a:rPr>
                <a:t>(XK)</a:t>
              </a:r>
              <a:endParaRPr sz="1400">
                <a:solidFill>
                  <a:schemeClr val="lt1"/>
                </a:solidFill>
                <a:latin typeface="Arial"/>
                <a:ea typeface="Arial"/>
                <a:cs typeface="Arial"/>
                <a:sym typeface="Arial"/>
              </a:endParaRPr>
            </a:p>
          </p:txBody>
        </p:sp>
        <p:sp>
          <p:nvSpPr>
            <p:cNvPr id="530" name="Google Shape;530;p5"/>
            <p:cNvSpPr/>
            <p:nvPr/>
          </p:nvSpPr>
          <p:spPr>
            <a:xfrm>
              <a:off x="8021076" y="0"/>
              <a:ext cx="1780334" cy="660895"/>
            </a:xfrm>
            <a:prstGeom prst="chevron">
              <a:avLst>
                <a:gd fmla="val 50000" name="adj"/>
              </a:avLst>
            </a:prstGeom>
            <a:solidFill>
              <a:srgbClr val="56D2FF"/>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5"/>
            <p:cNvSpPr txBox="1"/>
            <p:nvPr/>
          </p:nvSpPr>
          <p:spPr>
            <a:xfrm>
              <a:off x="8351524" y="0"/>
              <a:ext cx="1119439" cy="660895"/>
            </a:xfrm>
            <a:prstGeom prst="rect">
              <a:avLst/>
            </a:prstGeom>
            <a:noFill/>
            <a:ln>
              <a:noFill/>
            </a:ln>
          </p:spPr>
          <p:txBody>
            <a:bodyPr anchorCtr="0" anchor="ctr" bIns="18650" lIns="56000" spcFirstLastPara="1" rIns="18650" wrap="square" tIns="18650">
              <a:noAutofit/>
            </a:bodyPr>
            <a:lstStyle/>
            <a:p>
              <a:pPr indent="0" lvl="0" marL="0" marR="0" rtl="0" algn="ctr">
                <a:lnSpc>
                  <a:spcPct val="90000"/>
                </a:lnSpc>
                <a:spcBef>
                  <a:spcPts val="0"/>
                </a:spcBef>
                <a:spcAft>
                  <a:spcPts val="0"/>
                </a:spcAft>
                <a:buNone/>
              </a:pPr>
              <a:r>
                <a:rPr lang="en-US" sz="1400">
                  <a:solidFill>
                    <a:schemeClr val="lt1"/>
                  </a:solidFill>
                  <a:latin typeface="Arial"/>
                  <a:ea typeface="Arial"/>
                  <a:cs typeface="Arial"/>
                  <a:sym typeface="Arial"/>
                </a:rPr>
                <a:t>6. GIAO HÀNG</a:t>
              </a:r>
              <a:endParaRPr/>
            </a:p>
          </p:txBody>
        </p:sp>
      </p:grpSp>
      <p:cxnSp>
        <p:nvCxnSpPr>
          <p:cNvPr id="532" name="Google Shape;532;p5"/>
          <p:cNvCxnSpPr/>
          <p:nvPr/>
        </p:nvCxnSpPr>
        <p:spPr>
          <a:xfrm>
            <a:off x="5388386" y="2702857"/>
            <a:ext cx="0" cy="1085981"/>
          </a:xfrm>
          <a:prstGeom prst="straightConnector1">
            <a:avLst/>
          </a:prstGeom>
          <a:noFill/>
          <a:ln cap="flat" cmpd="sng" w="28575">
            <a:solidFill>
              <a:srgbClr val="FFC000"/>
            </a:solidFill>
            <a:prstDash val="dash"/>
            <a:miter lim="800000"/>
            <a:headEnd len="sm" w="sm" type="none"/>
            <a:tailEnd len="med" w="med" type="stealth"/>
          </a:ln>
        </p:spPr>
      </p:cxnSp>
      <p:cxnSp>
        <p:nvCxnSpPr>
          <p:cNvPr id="533" name="Google Shape;533;p5"/>
          <p:cNvCxnSpPr/>
          <p:nvPr/>
        </p:nvCxnSpPr>
        <p:spPr>
          <a:xfrm rot="10800000">
            <a:off x="5641788" y="2702858"/>
            <a:ext cx="0" cy="1044389"/>
          </a:xfrm>
          <a:prstGeom prst="straightConnector1">
            <a:avLst/>
          </a:prstGeom>
          <a:noFill/>
          <a:ln cap="flat" cmpd="sng" w="28575">
            <a:solidFill>
              <a:srgbClr val="FFC000"/>
            </a:solidFill>
            <a:prstDash val="dash"/>
            <a:miter lim="800000"/>
            <a:headEnd len="sm" w="sm" type="none"/>
            <a:tailEnd len="med" w="med" type="stealth"/>
          </a:ln>
        </p:spPr>
      </p:cxnSp>
      <p:cxnSp>
        <p:nvCxnSpPr>
          <p:cNvPr id="534" name="Google Shape;534;p5"/>
          <p:cNvCxnSpPr/>
          <p:nvPr/>
        </p:nvCxnSpPr>
        <p:spPr>
          <a:xfrm>
            <a:off x="7335520" y="2702857"/>
            <a:ext cx="0" cy="1085981"/>
          </a:xfrm>
          <a:prstGeom prst="straightConnector1">
            <a:avLst/>
          </a:prstGeom>
          <a:noFill/>
          <a:ln cap="flat" cmpd="sng" w="28575">
            <a:solidFill>
              <a:srgbClr val="FFC000"/>
            </a:solidFill>
            <a:prstDash val="dash"/>
            <a:miter lim="800000"/>
            <a:headEnd len="sm" w="sm" type="none"/>
            <a:tailEnd len="med" w="med" type="stealth"/>
          </a:ln>
        </p:spPr>
      </p:cxnSp>
      <p:sp>
        <p:nvSpPr>
          <p:cNvPr id="535" name="Google Shape;535;p5"/>
          <p:cNvSpPr txBox="1"/>
          <p:nvPr/>
        </p:nvSpPr>
        <p:spPr>
          <a:xfrm>
            <a:off x="2340283" y="1065691"/>
            <a:ext cx="1187328"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TÌM KIẾM</a:t>
            </a:r>
            <a:endParaRPr/>
          </a:p>
        </p:txBody>
      </p:sp>
      <p:sp>
        <p:nvSpPr>
          <p:cNvPr id="536" name="Google Shape;536;p5"/>
          <p:cNvSpPr txBox="1"/>
          <p:nvPr/>
        </p:nvSpPr>
        <p:spPr>
          <a:xfrm>
            <a:off x="4637241" y="1065691"/>
            <a:ext cx="1373593"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HỎI &amp; BÁO GIÁ</a:t>
            </a:r>
            <a:endParaRPr/>
          </a:p>
        </p:txBody>
      </p:sp>
      <p:sp>
        <p:nvSpPr>
          <p:cNvPr id="537" name="Google Shape;537;p5"/>
          <p:cNvSpPr txBox="1"/>
          <p:nvPr/>
        </p:nvSpPr>
        <p:spPr>
          <a:xfrm>
            <a:off x="6364493" y="887027"/>
            <a:ext cx="155487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HỢP ĐỒNG</a:t>
            </a:r>
            <a:endParaRPr/>
          </a:p>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&amp; THANH TOÁN</a:t>
            </a:r>
            <a:endParaRPr/>
          </a:p>
        </p:txBody>
      </p:sp>
      <p:sp>
        <p:nvSpPr>
          <p:cNvPr id="538" name="Google Shape;538;p5"/>
          <p:cNvSpPr txBox="1"/>
          <p:nvPr/>
        </p:nvSpPr>
        <p:spPr>
          <a:xfrm>
            <a:off x="7883811" y="887027"/>
            <a:ext cx="1554878" cy="52322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XUẤT</a:t>
            </a:r>
            <a:endParaRPr/>
          </a:p>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NHẬP KHẨU</a:t>
            </a:r>
            <a:endParaRPr/>
          </a:p>
        </p:txBody>
      </p:sp>
      <p:sp>
        <p:nvSpPr>
          <p:cNvPr id="539" name="Google Shape;539;p5"/>
          <p:cNvSpPr txBox="1"/>
          <p:nvPr/>
        </p:nvSpPr>
        <p:spPr>
          <a:xfrm>
            <a:off x="9230409" y="897356"/>
            <a:ext cx="1554878" cy="30777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400">
                <a:solidFill>
                  <a:schemeClr val="lt1"/>
                </a:solidFill>
                <a:latin typeface="Open Sans"/>
                <a:ea typeface="Open Sans"/>
                <a:cs typeface="Open Sans"/>
                <a:sym typeface="Open Sans"/>
              </a:rPr>
              <a:t>VẬN CHUYỂN</a:t>
            </a:r>
            <a:endParaRPr/>
          </a:p>
        </p:txBody>
      </p:sp>
      <p:cxnSp>
        <p:nvCxnSpPr>
          <p:cNvPr id="540" name="Google Shape;540;p5"/>
          <p:cNvCxnSpPr/>
          <p:nvPr/>
        </p:nvCxnSpPr>
        <p:spPr>
          <a:xfrm>
            <a:off x="1353671" y="838200"/>
            <a:ext cx="0" cy="909918"/>
          </a:xfrm>
          <a:prstGeom prst="straightConnector1">
            <a:avLst/>
          </a:prstGeom>
          <a:noFill/>
          <a:ln cap="flat" cmpd="sng" w="19050">
            <a:solidFill>
              <a:schemeClr val="lt1"/>
            </a:solidFill>
            <a:prstDash val="dot"/>
            <a:miter lim="800000"/>
            <a:headEnd len="sm" w="sm" type="none"/>
            <a:tailEnd len="sm" w="sm" type="none"/>
          </a:ln>
        </p:spPr>
      </p:cxnSp>
      <p:cxnSp>
        <p:nvCxnSpPr>
          <p:cNvPr id="541" name="Google Shape;541;p5"/>
          <p:cNvCxnSpPr/>
          <p:nvPr/>
        </p:nvCxnSpPr>
        <p:spPr>
          <a:xfrm>
            <a:off x="4621007" y="818030"/>
            <a:ext cx="0" cy="909918"/>
          </a:xfrm>
          <a:prstGeom prst="straightConnector1">
            <a:avLst/>
          </a:prstGeom>
          <a:noFill/>
          <a:ln cap="flat" cmpd="sng" w="19050">
            <a:solidFill>
              <a:schemeClr val="lt1"/>
            </a:solidFill>
            <a:prstDash val="dot"/>
            <a:miter lim="800000"/>
            <a:headEnd len="sm" w="sm" type="none"/>
            <a:tailEnd len="sm" w="sm" type="none"/>
          </a:ln>
        </p:spPr>
      </p:cxnSp>
      <p:cxnSp>
        <p:nvCxnSpPr>
          <p:cNvPr id="542" name="Google Shape;542;p5"/>
          <p:cNvCxnSpPr/>
          <p:nvPr/>
        </p:nvCxnSpPr>
        <p:spPr>
          <a:xfrm>
            <a:off x="6337898" y="838200"/>
            <a:ext cx="0" cy="909918"/>
          </a:xfrm>
          <a:prstGeom prst="straightConnector1">
            <a:avLst/>
          </a:prstGeom>
          <a:noFill/>
          <a:ln cap="flat" cmpd="sng" w="19050">
            <a:solidFill>
              <a:schemeClr val="lt1"/>
            </a:solidFill>
            <a:prstDash val="dot"/>
            <a:miter lim="800000"/>
            <a:headEnd len="sm" w="sm" type="none"/>
            <a:tailEnd len="sm" w="sm" type="none"/>
          </a:ln>
        </p:spPr>
      </p:cxnSp>
      <p:cxnSp>
        <p:nvCxnSpPr>
          <p:cNvPr id="543" name="Google Shape;543;p5"/>
          <p:cNvCxnSpPr/>
          <p:nvPr/>
        </p:nvCxnSpPr>
        <p:spPr>
          <a:xfrm>
            <a:off x="9234394" y="818030"/>
            <a:ext cx="0" cy="909918"/>
          </a:xfrm>
          <a:prstGeom prst="straightConnector1">
            <a:avLst/>
          </a:prstGeom>
          <a:noFill/>
          <a:ln cap="flat" cmpd="sng" w="19050">
            <a:solidFill>
              <a:schemeClr val="lt1"/>
            </a:solidFill>
            <a:prstDash val="dot"/>
            <a:miter lim="800000"/>
            <a:headEnd len="sm" w="sm" type="none"/>
            <a:tailEnd len="sm" w="sm" type="none"/>
          </a:ln>
        </p:spPr>
      </p:cxnSp>
      <p:cxnSp>
        <p:nvCxnSpPr>
          <p:cNvPr id="544" name="Google Shape;544;p5"/>
          <p:cNvCxnSpPr/>
          <p:nvPr/>
        </p:nvCxnSpPr>
        <p:spPr>
          <a:xfrm>
            <a:off x="7998461" y="838200"/>
            <a:ext cx="0" cy="909918"/>
          </a:xfrm>
          <a:prstGeom prst="straightConnector1">
            <a:avLst/>
          </a:prstGeom>
          <a:noFill/>
          <a:ln cap="flat" cmpd="sng" w="19050">
            <a:solidFill>
              <a:schemeClr val="lt1"/>
            </a:solidFill>
            <a:prstDash val="dot"/>
            <a:miter lim="800000"/>
            <a:headEnd len="sm" w="sm" type="none"/>
            <a:tailEnd len="sm" w="sm" type="none"/>
          </a:ln>
        </p:spPr>
      </p:cxnSp>
      <p:sp>
        <p:nvSpPr>
          <p:cNvPr id="545" name="Google Shape;545;p5"/>
          <p:cNvSpPr txBox="1"/>
          <p:nvPr/>
        </p:nvSpPr>
        <p:spPr>
          <a:xfrm>
            <a:off x="1009023" y="4665020"/>
            <a:ext cx="1895541" cy="1392689"/>
          </a:xfrm>
          <a:prstGeom prst="rect">
            <a:avLst/>
          </a:prstGeom>
          <a:noFill/>
          <a:ln>
            <a:noFill/>
          </a:ln>
        </p:spPr>
        <p:txBody>
          <a:bodyPr anchorCtr="0" anchor="t" bIns="45700" lIns="91425" spcFirstLastPara="1" rIns="91425" wrap="square" tIns="45700">
            <a:spAutoFit/>
          </a:bodyPr>
          <a:lstStyle/>
          <a:p>
            <a:pPr indent="-115887" lvl="0" marL="285750" marR="0" rtl="0" algn="l">
              <a:spcBef>
                <a:spcPts val="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KWA – Từ khóa</a:t>
            </a:r>
            <a:endParaRPr sz="1200">
              <a:solidFill>
                <a:schemeClr val="lt1"/>
              </a:solidFill>
              <a:latin typeface="Open Sans"/>
              <a:ea typeface="Open Sans"/>
              <a:cs typeface="Open Sans"/>
              <a:sym typeface="Open Sans"/>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Showcase</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RFQ</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P4P</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SEO</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Ads</a:t>
            </a:r>
            <a:endParaRPr/>
          </a:p>
        </p:txBody>
      </p:sp>
      <p:sp>
        <p:nvSpPr>
          <p:cNvPr id="546" name="Google Shape;546;p5"/>
          <p:cNvSpPr txBox="1"/>
          <p:nvPr/>
        </p:nvSpPr>
        <p:spPr>
          <a:xfrm>
            <a:off x="2626662" y="4665020"/>
            <a:ext cx="1878102" cy="1762021"/>
          </a:xfrm>
          <a:prstGeom prst="rect">
            <a:avLst/>
          </a:prstGeom>
          <a:noFill/>
          <a:ln>
            <a:noFill/>
          </a:ln>
        </p:spPr>
        <p:txBody>
          <a:bodyPr anchorCtr="0" anchor="t" bIns="45700" lIns="91425" spcFirstLastPara="1" rIns="91425" wrap="square" tIns="45700">
            <a:spAutoFit/>
          </a:bodyPr>
          <a:lstStyle/>
          <a:p>
            <a:pPr indent="-115887" lvl="0" marL="285750" marR="0" rtl="0" algn="l">
              <a:spcBef>
                <a:spcPts val="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Chuẩn bị gian hàng</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Thiết kế minisite</a:t>
            </a:r>
            <a:endParaRPr sz="1200">
              <a:solidFill>
                <a:schemeClr val="lt1"/>
              </a:solidFill>
              <a:latin typeface="Open Sans"/>
              <a:ea typeface="Open Sans"/>
              <a:cs typeface="Open Sans"/>
              <a:sym typeface="Open Sans"/>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Đăng sản phẩm</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Xác thực gian hàng</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Xây dựng chuỗi cung ứng</a:t>
            </a:r>
            <a:endParaRPr/>
          </a:p>
          <a:p>
            <a:pPr indent="-115887" lvl="0" marL="285750"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Xây dựng thường hiệu</a:t>
            </a:r>
            <a:endParaRPr/>
          </a:p>
        </p:txBody>
      </p:sp>
      <p:sp>
        <p:nvSpPr>
          <p:cNvPr id="547" name="Google Shape;547;p5"/>
          <p:cNvSpPr txBox="1"/>
          <p:nvPr/>
        </p:nvSpPr>
        <p:spPr>
          <a:xfrm>
            <a:off x="4410644" y="4665020"/>
            <a:ext cx="1653982" cy="1315745"/>
          </a:xfrm>
          <a:prstGeom prst="rect">
            <a:avLst/>
          </a:prstGeom>
          <a:noFill/>
          <a:ln>
            <a:noFill/>
          </a:ln>
        </p:spPr>
        <p:txBody>
          <a:bodyPr anchorCtr="0" anchor="t" bIns="45700" lIns="91425" spcFirstLastPara="1" rIns="91425" wrap="square" tIns="45700">
            <a:spAutoFit/>
          </a:bodyPr>
          <a:lstStyle/>
          <a:p>
            <a:pPr indent="0" lvl="0" marL="169862" marR="0" rtl="0" algn="l">
              <a:spcBef>
                <a:spcPts val="0"/>
              </a:spcBef>
              <a:spcAft>
                <a:spcPts val="0"/>
              </a:spcAft>
              <a:buNone/>
            </a:pPr>
            <a:r>
              <a:rPr lang="en-US" sz="1200">
                <a:solidFill>
                  <a:schemeClr val="lt1"/>
                </a:solidFill>
                <a:latin typeface="Open Sans"/>
                <a:ea typeface="Open Sans"/>
                <a:cs typeface="Open Sans"/>
                <a:sym typeface="Open Sans"/>
              </a:rPr>
              <a:t>Xử lý đơn hàng</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Chăm sóc khách hàng</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Quản lý dữ liệu</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Phân tích dữ liệu</a:t>
            </a:r>
            <a:endParaRPr/>
          </a:p>
        </p:txBody>
      </p:sp>
      <p:sp>
        <p:nvSpPr>
          <p:cNvPr id="548" name="Google Shape;548;p5"/>
          <p:cNvSpPr txBox="1"/>
          <p:nvPr/>
        </p:nvSpPr>
        <p:spPr>
          <a:xfrm>
            <a:off x="5903259" y="4660538"/>
            <a:ext cx="1909484" cy="1277273"/>
          </a:xfrm>
          <a:prstGeom prst="rect">
            <a:avLst/>
          </a:prstGeom>
          <a:noFill/>
          <a:ln>
            <a:noFill/>
          </a:ln>
        </p:spPr>
        <p:txBody>
          <a:bodyPr anchorCtr="0" anchor="t" bIns="45700" lIns="91425" spcFirstLastPara="1" rIns="91425" wrap="square" tIns="45700">
            <a:spAutoFit/>
          </a:bodyPr>
          <a:lstStyle/>
          <a:p>
            <a:pPr indent="0" lvl="0" marL="169862" marR="0" rtl="0" algn="l">
              <a:spcBef>
                <a:spcPts val="0"/>
              </a:spcBef>
              <a:spcAft>
                <a:spcPts val="0"/>
              </a:spcAft>
              <a:buNone/>
            </a:pPr>
            <a:r>
              <a:rPr lang="en-US" sz="1200">
                <a:solidFill>
                  <a:schemeClr val="lt1"/>
                </a:solidFill>
                <a:latin typeface="Open Sans"/>
                <a:ea typeface="Open Sans"/>
                <a:cs typeface="Open Sans"/>
                <a:sym typeface="Open Sans"/>
              </a:rPr>
              <a:t>Quản lý hợp đồng</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Phương thức thanh toán quốc tế</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Điều kiện giao hàng (incoterm200)</a:t>
            </a:r>
            <a:endParaRPr/>
          </a:p>
        </p:txBody>
      </p:sp>
      <p:sp>
        <p:nvSpPr>
          <p:cNvPr id="549" name="Google Shape;549;p5"/>
          <p:cNvSpPr txBox="1"/>
          <p:nvPr/>
        </p:nvSpPr>
        <p:spPr>
          <a:xfrm>
            <a:off x="7675531" y="4660537"/>
            <a:ext cx="1786716" cy="1277273"/>
          </a:xfrm>
          <a:prstGeom prst="rect">
            <a:avLst/>
          </a:prstGeom>
          <a:noFill/>
          <a:ln>
            <a:noFill/>
          </a:ln>
        </p:spPr>
        <p:txBody>
          <a:bodyPr anchorCtr="0" anchor="t" bIns="45700" lIns="91425" spcFirstLastPara="1" rIns="91425" wrap="square" tIns="45700">
            <a:spAutoFit/>
          </a:bodyPr>
          <a:lstStyle/>
          <a:p>
            <a:pPr indent="0" lvl="0" marL="169862" marR="0" rtl="0" algn="l">
              <a:spcBef>
                <a:spcPts val="0"/>
              </a:spcBef>
              <a:spcAft>
                <a:spcPts val="0"/>
              </a:spcAft>
              <a:buNone/>
            </a:pPr>
            <a:r>
              <a:rPr lang="en-US" sz="1200">
                <a:solidFill>
                  <a:schemeClr val="lt1"/>
                </a:solidFill>
                <a:latin typeface="Open Sans"/>
                <a:ea typeface="Open Sans"/>
                <a:cs typeface="Open Sans"/>
                <a:sym typeface="Open Sans"/>
              </a:rPr>
              <a:t>Khai báo hải quan</a:t>
            </a:r>
            <a:endParaRPr sz="1200">
              <a:solidFill>
                <a:schemeClr val="lt1"/>
              </a:solidFill>
              <a:latin typeface="Open Sans"/>
              <a:ea typeface="Open Sans"/>
              <a:cs typeface="Open Sans"/>
              <a:sym typeface="Open Sans"/>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Chuẩn bị chứng từ xuất khẩu</a:t>
            </a:r>
            <a:endParaRPr sz="1200">
              <a:solidFill>
                <a:schemeClr val="lt1"/>
              </a:solidFill>
              <a:latin typeface="Open Sans"/>
              <a:ea typeface="Open Sans"/>
              <a:cs typeface="Open Sans"/>
              <a:sym typeface="Open Sans"/>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Các loại giấy phép, chứng nhận, chứng chỉ</a:t>
            </a:r>
            <a:endParaRPr/>
          </a:p>
        </p:txBody>
      </p:sp>
      <p:sp>
        <p:nvSpPr>
          <p:cNvPr id="550" name="Google Shape;550;p5"/>
          <p:cNvSpPr txBox="1"/>
          <p:nvPr/>
        </p:nvSpPr>
        <p:spPr>
          <a:xfrm>
            <a:off x="9275731" y="4660537"/>
            <a:ext cx="1786716" cy="684803"/>
          </a:xfrm>
          <a:prstGeom prst="rect">
            <a:avLst/>
          </a:prstGeom>
          <a:noFill/>
          <a:ln>
            <a:noFill/>
          </a:ln>
        </p:spPr>
        <p:txBody>
          <a:bodyPr anchorCtr="0" anchor="t" bIns="45700" lIns="91425" spcFirstLastPara="1" rIns="91425" wrap="square" tIns="45700">
            <a:spAutoFit/>
          </a:bodyPr>
          <a:lstStyle/>
          <a:p>
            <a:pPr indent="0" lvl="0" marL="169862" marR="0" rtl="0" algn="l">
              <a:spcBef>
                <a:spcPts val="0"/>
              </a:spcBef>
              <a:spcAft>
                <a:spcPts val="0"/>
              </a:spcAft>
              <a:buNone/>
            </a:pPr>
            <a:r>
              <a:rPr lang="en-US" sz="1200">
                <a:solidFill>
                  <a:schemeClr val="lt1"/>
                </a:solidFill>
                <a:latin typeface="Open Sans"/>
                <a:ea typeface="Open Sans"/>
                <a:cs typeface="Open Sans"/>
                <a:sym typeface="Open Sans"/>
              </a:rPr>
              <a:t>Logistic</a:t>
            </a:r>
            <a:endParaRPr/>
          </a:p>
          <a:p>
            <a:pPr indent="-171449" lvl="0" marL="341312" marR="0" rtl="0" algn="l">
              <a:spcBef>
                <a:spcPts val="300"/>
              </a:spcBef>
              <a:spcAft>
                <a:spcPts val="0"/>
              </a:spcAft>
              <a:buClr>
                <a:schemeClr val="lt1"/>
              </a:buClr>
              <a:buSzPts val="1200"/>
              <a:buFont typeface="Arial"/>
              <a:buChar char="•"/>
            </a:pPr>
            <a:r>
              <a:rPr lang="en-US" sz="1200">
                <a:solidFill>
                  <a:schemeClr val="lt1"/>
                </a:solidFill>
                <a:latin typeface="Open Sans"/>
                <a:ea typeface="Open Sans"/>
                <a:cs typeface="Open Sans"/>
                <a:sym typeface="Open Sans"/>
              </a:rPr>
              <a:t>Giao nhận vận chuyển</a:t>
            </a:r>
            <a:endParaRPr/>
          </a:p>
        </p:txBody>
      </p:sp>
      <p:cxnSp>
        <p:nvCxnSpPr>
          <p:cNvPr id="551" name="Google Shape;551;p5"/>
          <p:cNvCxnSpPr/>
          <p:nvPr/>
        </p:nvCxnSpPr>
        <p:spPr>
          <a:xfrm rot="10800000">
            <a:off x="10281356" y="2723653"/>
            <a:ext cx="0" cy="933947"/>
          </a:xfrm>
          <a:prstGeom prst="straightConnector1">
            <a:avLst/>
          </a:prstGeom>
          <a:noFill/>
          <a:ln cap="flat" cmpd="sng" w="28575">
            <a:solidFill>
              <a:srgbClr val="FFC000"/>
            </a:solidFill>
            <a:prstDash val="dash"/>
            <a:miter lim="800000"/>
            <a:headEnd len="sm" w="sm" type="none"/>
            <a:tailEnd len="med" w="med" type="stealth"/>
          </a:ln>
        </p:spPr>
      </p:cxnSp>
      <p:pic>
        <p:nvPicPr>
          <p:cNvPr id="552" name="Google Shape;552;p5"/>
          <p:cNvPicPr preferRelativeResize="0"/>
          <p:nvPr/>
        </p:nvPicPr>
        <p:blipFill rotWithShape="1">
          <a:blip r:embed="rId3">
            <a:alphaModFix/>
          </a:blip>
          <a:srcRect b="0" l="0" r="0" t="0"/>
          <a:stretch/>
        </p:blipFill>
        <p:spPr>
          <a:xfrm>
            <a:off x="229657" y="1520914"/>
            <a:ext cx="919118" cy="1455270"/>
          </a:xfrm>
          <a:prstGeom prst="rect">
            <a:avLst/>
          </a:prstGeom>
          <a:noFill/>
          <a:ln>
            <a:noFill/>
          </a:ln>
        </p:spPr>
      </p:pic>
      <p:pic>
        <p:nvPicPr>
          <p:cNvPr id="553" name="Google Shape;553;p5"/>
          <p:cNvPicPr preferRelativeResize="0"/>
          <p:nvPr/>
        </p:nvPicPr>
        <p:blipFill rotWithShape="1">
          <a:blip r:embed="rId4">
            <a:alphaModFix/>
          </a:blip>
          <a:srcRect b="0" l="0" r="0" t="0"/>
          <a:stretch/>
        </p:blipFill>
        <p:spPr>
          <a:xfrm>
            <a:off x="229657" y="3433313"/>
            <a:ext cx="933424" cy="1379844"/>
          </a:xfrm>
          <a:prstGeom prst="rect">
            <a:avLst/>
          </a:prstGeom>
          <a:noFill/>
          <a:ln>
            <a:noFill/>
          </a:ln>
        </p:spPr>
      </p:pic>
      <p:cxnSp>
        <p:nvCxnSpPr>
          <p:cNvPr id="554" name="Google Shape;554;p5"/>
          <p:cNvCxnSpPr/>
          <p:nvPr/>
        </p:nvCxnSpPr>
        <p:spPr>
          <a:xfrm>
            <a:off x="10422107" y="2603195"/>
            <a:ext cx="0" cy="1085981"/>
          </a:xfrm>
          <a:prstGeom prst="straightConnector1">
            <a:avLst/>
          </a:prstGeom>
          <a:noFill/>
          <a:ln cap="flat" cmpd="sng" w="28575">
            <a:solidFill>
              <a:srgbClr val="FFC000"/>
            </a:solidFill>
            <a:prstDash val="dash"/>
            <a:miter lim="800000"/>
            <a:headEnd len="sm" w="sm" type="none"/>
            <a:tailEnd len="med" w="med" type="stealth"/>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6"/>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CÁC BƯỚC TRIỂN KHAI THƯƠNG MẠI QUỐC TẾ</a:t>
            </a:r>
            <a:endParaRPr b="1" sz="2400">
              <a:solidFill>
                <a:schemeClr val="lt1"/>
              </a:solidFill>
              <a:latin typeface="Open Sans"/>
              <a:ea typeface="Open Sans"/>
              <a:cs typeface="Open Sans"/>
              <a:sym typeface="Open Sans"/>
            </a:endParaRPr>
          </a:p>
        </p:txBody>
      </p:sp>
      <p:cxnSp>
        <p:nvCxnSpPr>
          <p:cNvPr id="560" name="Google Shape;560;p6"/>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561" name="Google Shape;561;p6"/>
          <p:cNvGrpSpPr/>
          <p:nvPr/>
        </p:nvGrpSpPr>
        <p:grpSpPr>
          <a:xfrm>
            <a:off x="1214080" y="1325451"/>
            <a:ext cx="10027659" cy="4633591"/>
            <a:chOff x="15799" y="341326"/>
            <a:chExt cx="10027659" cy="4633591"/>
          </a:xfrm>
        </p:grpSpPr>
        <p:sp>
          <p:nvSpPr>
            <p:cNvPr id="562" name="Google Shape;562;p6"/>
            <p:cNvSpPr/>
            <p:nvPr/>
          </p:nvSpPr>
          <p:spPr>
            <a:xfrm>
              <a:off x="15799" y="341326"/>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6"/>
            <p:cNvSpPr txBox="1"/>
            <p:nvPr/>
          </p:nvSpPr>
          <p:spPr>
            <a:xfrm>
              <a:off x="32771" y="358298"/>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THƯ HỎI GIÁ</a:t>
              </a:r>
              <a:endParaRPr/>
            </a:p>
          </p:txBody>
        </p:sp>
        <p:sp>
          <p:nvSpPr>
            <p:cNvPr id="564" name="Google Shape;564;p6"/>
            <p:cNvSpPr/>
            <p:nvPr/>
          </p:nvSpPr>
          <p:spPr>
            <a:xfrm>
              <a:off x="2115352" y="458469"/>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6"/>
            <p:cNvSpPr txBox="1"/>
            <p:nvPr/>
          </p:nvSpPr>
          <p:spPr>
            <a:xfrm>
              <a:off x="2115352" y="516751"/>
              <a:ext cx="321682"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66" name="Google Shape;566;p6"/>
            <p:cNvSpPr/>
            <p:nvPr/>
          </p:nvSpPr>
          <p:spPr>
            <a:xfrm>
              <a:off x="2717430" y="341326"/>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6"/>
            <p:cNvSpPr txBox="1"/>
            <p:nvPr/>
          </p:nvSpPr>
          <p:spPr>
            <a:xfrm>
              <a:off x="2734402" y="358298"/>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BÁO GIÁ</a:t>
              </a:r>
              <a:endParaRPr/>
            </a:p>
          </p:txBody>
        </p:sp>
        <p:sp>
          <p:nvSpPr>
            <p:cNvPr id="568" name="Google Shape;568;p6"/>
            <p:cNvSpPr/>
            <p:nvPr/>
          </p:nvSpPr>
          <p:spPr>
            <a:xfrm>
              <a:off x="4816984" y="458469"/>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6"/>
            <p:cNvSpPr txBox="1"/>
            <p:nvPr/>
          </p:nvSpPr>
          <p:spPr>
            <a:xfrm>
              <a:off x="4816984" y="516751"/>
              <a:ext cx="321682"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70" name="Google Shape;570;p6"/>
            <p:cNvSpPr/>
            <p:nvPr/>
          </p:nvSpPr>
          <p:spPr>
            <a:xfrm>
              <a:off x="5419062" y="341326"/>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6"/>
            <p:cNvSpPr txBox="1"/>
            <p:nvPr/>
          </p:nvSpPr>
          <p:spPr>
            <a:xfrm>
              <a:off x="5436034" y="358298"/>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KÝ HỢP ĐỒNG</a:t>
              </a:r>
              <a:endParaRPr/>
            </a:p>
          </p:txBody>
        </p:sp>
        <p:sp>
          <p:nvSpPr>
            <p:cNvPr id="572" name="Google Shape;572;p6"/>
            <p:cNvSpPr/>
            <p:nvPr/>
          </p:nvSpPr>
          <p:spPr>
            <a:xfrm>
              <a:off x="7517082" y="458469"/>
              <a:ext cx="405409"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6"/>
            <p:cNvSpPr txBox="1"/>
            <p:nvPr/>
          </p:nvSpPr>
          <p:spPr>
            <a:xfrm>
              <a:off x="7517082" y="516751"/>
              <a:ext cx="317987"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74" name="Google Shape;574;p6"/>
            <p:cNvSpPr/>
            <p:nvPr/>
          </p:nvSpPr>
          <p:spPr>
            <a:xfrm>
              <a:off x="8113722" y="341326"/>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6"/>
            <p:cNvSpPr txBox="1"/>
            <p:nvPr/>
          </p:nvSpPr>
          <p:spPr>
            <a:xfrm>
              <a:off x="8130694" y="358298"/>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SẢN XUẤT</a:t>
              </a:r>
              <a:endParaRPr/>
            </a:p>
          </p:txBody>
        </p:sp>
        <p:sp>
          <p:nvSpPr>
            <p:cNvPr id="576" name="Google Shape;576;p6"/>
            <p:cNvSpPr/>
            <p:nvPr/>
          </p:nvSpPr>
          <p:spPr>
            <a:xfrm rot="5400000">
              <a:off x="8865074" y="1121523"/>
              <a:ext cx="409104" cy="302473"/>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6"/>
            <p:cNvSpPr txBox="1"/>
            <p:nvPr/>
          </p:nvSpPr>
          <p:spPr>
            <a:xfrm>
              <a:off x="8978884" y="1068208"/>
              <a:ext cx="181483" cy="31836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78" name="Google Shape;578;p6"/>
            <p:cNvSpPr/>
            <p:nvPr/>
          </p:nvSpPr>
          <p:spPr>
            <a:xfrm>
              <a:off x="8113722" y="1692697"/>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6"/>
            <p:cNvSpPr txBox="1"/>
            <p:nvPr/>
          </p:nvSpPr>
          <p:spPr>
            <a:xfrm>
              <a:off x="8130694" y="1709669"/>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ĐẶT ĐƠN</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VẬN chuyển</a:t>
              </a:r>
              <a:endParaRPr/>
            </a:p>
          </p:txBody>
        </p:sp>
        <p:sp>
          <p:nvSpPr>
            <p:cNvPr id="580" name="Google Shape;580;p6"/>
            <p:cNvSpPr/>
            <p:nvPr/>
          </p:nvSpPr>
          <p:spPr>
            <a:xfrm rot="10734949">
              <a:off x="7531454" y="1835226"/>
              <a:ext cx="411517"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6"/>
            <p:cNvSpPr txBox="1"/>
            <p:nvPr/>
          </p:nvSpPr>
          <p:spPr>
            <a:xfrm rot="-65051">
              <a:off x="7618868" y="1892681"/>
              <a:ext cx="324095"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82" name="Google Shape;582;p6"/>
            <p:cNvSpPr/>
            <p:nvPr/>
          </p:nvSpPr>
          <p:spPr>
            <a:xfrm>
              <a:off x="5407676" y="1743909"/>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6"/>
            <p:cNvSpPr txBox="1"/>
            <p:nvPr/>
          </p:nvSpPr>
          <p:spPr>
            <a:xfrm>
              <a:off x="5424648" y="1760881"/>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LẤY HÀNG</a:t>
              </a:r>
              <a:endParaRPr/>
            </a:p>
          </p:txBody>
        </p:sp>
        <p:sp>
          <p:nvSpPr>
            <p:cNvPr id="584" name="Google Shape;584;p6"/>
            <p:cNvSpPr/>
            <p:nvPr/>
          </p:nvSpPr>
          <p:spPr>
            <a:xfrm rot="-10734567">
              <a:off x="4837258" y="1835663"/>
              <a:ext cx="403142"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5" name="Google Shape;585;p6"/>
            <p:cNvSpPr txBox="1"/>
            <p:nvPr/>
          </p:nvSpPr>
          <p:spPr>
            <a:xfrm rot="65433">
              <a:off x="4924672" y="1894777"/>
              <a:ext cx="315720"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86" name="Google Shape;586;p6"/>
            <p:cNvSpPr/>
            <p:nvPr/>
          </p:nvSpPr>
          <p:spPr>
            <a:xfrm>
              <a:off x="2717430" y="1692697"/>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7" name="Google Shape;587;p6"/>
            <p:cNvSpPr txBox="1"/>
            <p:nvPr/>
          </p:nvSpPr>
          <p:spPr>
            <a:xfrm>
              <a:off x="2734402" y="1709669"/>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CHUẨN BỊ</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HỒ SƠ</a:t>
              </a:r>
              <a:endParaRPr/>
            </a:p>
          </p:txBody>
        </p:sp>
        <p:sp>
          <p:nvSpPr>
            <p:cNvPr id="588" name="Google Shape;588;p6"/>
            <p:cNvSpPr/>
            <p:nvPr/>
          </p:nvSpPr>
          <p:spPr>
            <a:xfrm rot="10800000">
              <a:off x="2138509" y="1809840"/>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6"/>
            <p:cNvSpPr txBox="1"/>
            <p:nvPr/>
          </p:nvSpPr>
          <p:spPr>
            <a:xfrm>
              <a:off x="2225931" y="1868122"/>
              <a:ext cx="321682"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90" name="Google Shape;590;p6"/>
            <p:cNvSpPr/>
            <p:nvPr/>
          </p:nvSpPr>
          <p:spPr>
            <a:xfrm>
              <a:off x="15799" y="1692697"/>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6"/>
            <p:cNvSpPr txBox="1"/>
            <p:nvPr/>
          </p:nvSpPr>
          <p:spPr>
            <a:xfrm>
              <a:off x="32771" y="1709669"/>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CHUYỂN TỚI</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CẢNG ĐI</a:t>
              </a:r>
              <a:endParaRPr/>
            </a:p>
          </p:txBody>
        </p:sp>
        <p:sp>
          <p:nvSpPr>
            <p:cNvPr id="592" name="Google Shape;592;p6"/>
            <p:cNvSpPr/>
            <p:nvPr/>
          </p:nvSpPr>
          <p:spPr>
            <a:xfrm rot="5400000">
              <a:off x="776115" y="2473948"/>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6"/>
            <p:cNvSpPr txBox="1"/>
            <p:nvPr/>
          </p:nvSpPr>
          <p:spPr>
            <a:xfrm>
              <a:off x="893245" y="2415100"/>
              <a:ext cx="174844" cy="32168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94" name="Google Shape;594;p6"/>
            <p:cNvSpPr/>
            <p:nvPr/>
          </p:nvSpPr>
          <p:spPr>
            <a:xfrm>
              <a:off x="15799" y="3044069"/>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6"/>
            <p:cNvSpPr txBox="1"/>
            <p:nvPr/>
          </p:nvSpPr>
          <p:spPr>
            <a:xfrm>
              <a:off x="32771" y="3061041"/>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KHAI BÁO HẢI QUAN (XK)</a:t>
              </a:r>
              <a:endParaRPr b="1" sz="1400">
                <a:solidFill>
                  <a:srgbClr val="002060"/>
                </a:solidFill>
                <a:latin typeface="Open Sans"/>
                <a:ea typeface="Open Sans"/>
                <a:cs typeface="Open Sans"/>
                <a:sym typeface="Open Sans"/>
              </a:endParaRPr>
            </a:p>
          </p:txBody>
        </p:sp>
        <p:sp>
          <p:nvSpPr>
            <p:cNvPr id="596" name="Google Shape;596;p6"/>
            <p:cNvSpPr/>
            <p:nvPr/>
          </p:nvSpPr>
          <p:spPr>
            <a:xfrm>
              <a:off x="2115352" y="3161212"/>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6"/>
            <p:cNvSpPr txBox="1"/>
            <p:nvPr/>
          </p:nvSpPr>
          <p:spPr>
            <a:xfrm>
              <a:off x="2115352" y="3219494"/>
              <a:ext cx="321682"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598" name="Google Shape;598;p6"/>
            <p:cNvSpPr/>
            <p:nvPr/>
          </p:nvSpPr>
          <p:spPr>
            <a:xfrm>
              <a:off x="2717430" y="3044069"/>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6"/>
            <p:cNvSpPr txBox="1"/>
            <p:nvPr/>
          </p:nvSpPr>
          <p:spPr>
            <a:xfrm>
              <a:off x="2734402" y="3061041"/>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KIỂM TRA/</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KIỂM DỊCH</a:t>
              </a:r>
              <a:endParaRPr/>
            </a:p>
          </p:txBody>
        </p:sp>
        <p:sp>
          <p:nvSpPr>
            <p:cNvPr id="600" name="Google Shape;600;p6"/>
            <p:cNvSpPr/>
            <p:nvPr/>
          </p:nvSpPr>
          <p:spPr>
            <a:xfrm>
              <a:off x="4816984" y="3161212"/>
              <a:ext cx="409104"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6"/>
            <p:cNvSpPr txBox="1"/>
            <p:nvPr/>
          </p:nvSpPr>
          <p:spPr>
            <a:xfrm>
              <a:off x="4816984" y="3219494"/>
              <a:ext cx="321682"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602" name="Google Shape;602;p6"/>
            <p:cNvSpPr/>
            <p:nvPr/>
          </p:nvSpPr>
          <p:spPr>
            <a:xfrm>
              <a:off x="5419062" y="3044069"/>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6"/>
            <p:cNvSpPr txBox="1"/>
            <p:nvPr/>
          </p:nvSpPr>
          <p:spPr>
            <a:xfrm>
              <a:off x="5436034" y="3061041"/>
              <a:ext cx="1895792" cy="545532"/>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None/>
              </a:pPr>
              <a:r>
                <a:rPr b="1" lang="en-US" sz="1300">
                  <a:solidFill>
                    <a:srgbClr val="002060"/>
                  </a:solidFill>
                  <a:latin typeface="Open Sans"/>
                  <a:ea typeface="Open Sans"/>
                  <a:cs typeface="Open Sans"/>
                  <a:sym typeface="Open Sans"/>
                </a:rPr>
                <a:t>CHẤT HÀNG </a:t>
              </a:r>
              <a:endParaRPr/>
            </a:p>
            <a:p>
              <a:pPr indent="0" lvl="0" marL="0" marR="0" rtl="0" algn="ctr">
                <a:lnSpc>
                  <a:spcPct val="90000"/>
                </a:lnSpc>
                <a:spcBef>
                  <a:spcPts val="0"/>
                </a:spcBef>
                <a:spcAft>
                  <a:spcPts val="0"/>
                </a:spcAft>
                <a:buNone/>
              </a:pPr>
              <a:r>
                <a:rPr b="1" lang="en-US" sz="1300">
                  <a:solidFill>
                    <a:srgbClr val="002060"/>
                  </a:solidFill>
                  <a:latin typeface="Open Sans"/>
                  <a:ea typeface="Open Sans"/>
                  <a:cs typeface="Open Sans"/>
                  <a:sym typeface="Open Sans"/>
                </a:rPr>
                <a:t>(LÊN TÀU/ MÁY BAY)</a:t>
              </a:r>
              <a:endParaRPr/>
            </a:p>
          </p:txBody>
        </p:sp>
        <p:sp>
          <p:nvSpPr>
            <p:cNvPr id="604" name="Google Shape;604;p6"/>
            <p:cNvSpPr/>
            <p:nvPr/>
          </p:nvSpPr>
          <p:spPr>
            <a:xfrm>
              <a:off x="7517082" y="3188103"/>
              <a:ext cx="405409"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6"/>
            <p:cNvSpPr txBox="1"/>
            <p:nvPr/>
          </p:nvSpPr>
          <p:spPr>
            <a:xfrm>
              <a:off x="7517082" y="3246385"/>
              <a:ext cx="317987"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606" name="Google Shape;606;p6"/>
            <p:cNvSpPr/>
            <p:nvPr/>
          </p:nvSpPr>
          <p:spPr>
            <a:xfrm>
              <a:off x="8113722" y="3044069"/>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6"/>
            <p:cNvSpPr txBox="1"/>
            <p:nvPr/>
          </p:nvSpPr>
          <p:spPr>
            <a:xfrm>
              <a:off x="8130694" y="3061041"/>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GIAO TỚI</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CẢNG ĐẾN</a:t>
              </a:r>
              <a:endParaRPr/>
            </a:p>
          </p:txBody>
        </p:sp>
        <p:sp>
          <p:nvSpPr>
            <p:cNvPr id="608" name="Google Shape;608;p6"/>
            <p:cNvSpPr/>
            <p:nvPr/>
          </p:nvSpPr>
          <p:spPr>
            <a:xfrm rot="5400000">
              <a:off x="8874038" y="3846678"/>
              <a:ext cx="409104" cy="302473"/>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6"/>
            <p:cNvSpPr txBox="1"/>
            <p:nvPr/>
          </p:nvSpPr>
          <p:spPr>
            <a:xfrm>
              <a:off x="8987848" y="3793363"/>
              <a:ext cx="181483" cy="31836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610" name="Google Shape;610;p6"/>
            <p:cNvSpPr/>
            <p:nvPr/>
          </p:nvSpPr>
          <p:spPr>
            <a:xfrm>
              <a:off x="8113722" y="4395441"/>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6"/>
            <p:cNvSpPr txBox="1"/>
            <p:nvPr/>
          </p:nvSpPr>
          <p:spPr>
            <a:xfrm>
              <a:off x="8130694" y="4412413"/>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THÔNG QUAN</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 (NHẬP KHẨU)</a:t>
              </a:r>
              <a:endParaRPr/>
            </a:p>
          </p:txBody>
        </p:sp>
        <p:sp>
          <p:nvSpPr>
            <p:cNvPr id="612" name="Google Shape;612;p6"/>
            <p:cNvSpPr/>
            <p:nvPr/>
          </p:nvSpPr>
          <p:spPr>
            <a:xfrm rot="10800000">
              <a:off x="7540029" y="4539475"/>
              <a:ext cx="405409" cy="291408"/>
            </a:xfrm>
            <a:prstGeom prst="rightArrow">
              <a:avLst>
                <a:gd fmla="val 60000" name="adj1"/>
                <a:gd fmla="val 50000" name="adj2"/>
              </a:avLst>
            </a:prstGeom>
            <a:solidFill>
              <a:srgbClr val="E3E6E8"/>
            </a:soli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6"/>
            <p:cNvSpPr txBox="1"/>
            <p:nvPr/>
          </p:nvSpPr>
          <p:spPr>
            <a:xfrm>
              <a:off x="7627451" y="4597757"/>
              <a:ext cx="317987" cy="1748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1" sz="1400">
                <a:solidFill>
                  <a:srgbClr val="002060"/>
                </a:solidFill>
                <a:latin typeface="Arial"/>
                <a:ea typeface="Arial"/>
                <a:cs typeface="Arial"/>
                <a:sym typeface="Arial"/>
              </a:endParaRPr>
            </a:p>
          </p:txBody>
        </p:sp>
        <p:sp>
          <p:nvSpPr>
            <p:cNvPr id="614" name="Google Shape;614;p6"/>
            <p:cNvSpPr/>
            <p:nvPr/>
          </p:nvSpPr>
          <p:spPr>
            <a:xfrm>
              <a:off x="5419062" y="4395441"/>
              <a:ext cx="1929736" cy="579476"/>
            </a:xfrm>
            <a:prstGeom prst="roundRect">
              <a:avLst>
                <a:gd fmla="val 10000" name="adj"/>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6"/>
            <p:cNvSpPr txBox="1"/>
            <p:nvPr/>
          </p:nvSpPr>
          <p:spPr>
            <a:xfrm>
              <a:off x="5436034" y="4412413"/>
              <a:ext cx="1895792" cy="5455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002060"/>
                  </a:solidFill>
                  <a:latin typeface="Open Sans"/>
                  <a:ea typeface="Open Sans"/>
                  <a:cs typeface="Open Sans"/>
                  <a:sym typeface="Open Sans"/>
                </a:rPr>
                <a:t>GIAO HÀNG</a:t>
              </a:r>
              <a:endParaRPr/>
            </a:p>
            <a:p>
              <a:pPr indent="0" lvl="0" marL="0" marR="0" rtl="0" algn="ctr">
                <a:lnSpc>
                  <a:spcPct val="90000"/>
                </a:lnSpc>
                <a:spcBef>
                  <a:spcPts val="490"/>
                </a:spcBef>
                <a:spcAft>
                  <a:spcPts val="0"/>
                </a:spcAft>
                <a:buNone/>
              </a:pPr>
              <a:r>
                <a:rPr b="1" lang="en-US" sz="1400">
                  <a:solidFill>
                    <a:srgbClr val="002060"/>
                  </a:solidFill>
                  <a:latin typeface="Open Sans"/>
                  <a:ea typeface="Open Sans"/>
                  <a:cs typeface="Open Sans"/>
                  <a:sym typeface="Open Sans"/>
                </a:rPr>
                <a:t>ĐẾN NƠI MUA</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sp>
        <p:nvSpPr>
          <p:cNvPr id="620" name="Google Shape;620;p7"/>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KHÓ KHĂN CỦA DN VỪA &amp; NHỎ (SME) VIỆT NAM</a:t>
            </a:r>
            <a:endParaRPr b="1" sz="2400">
              <a:solidFill>
                <a:schemeClr val="lt1"/>
              </a:solidFill>
              <a:latin typeface="Open Sans"/>
              <a:ea typeface="Open Sans"/>
              <a:cs typeface="Open Sans"/>
              <a:sym typeface="Open Sans"/>
            </a:endParaRPr>
          </a:p>
        </p:txBody>
      </p:sp>
      <p:cxnSp>
        <p:nvCxnSpPr>
          <p:cNvPr id="621" name="Google Shape;621;p7"/>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pic>
        <p:nvPicPr>
          <p:cNvPr id="622" name="Google Shape;622;p7"/>
          <p:cNvPicPr preferRelativeResize="0"/>
          <p:nvPr/>
        </p:nvPicPr>
        <p:blipFill rotWithShape="1">
          <a:blip r:embed="rId3">
            <a:alphaModFix/>
          </a:blip>
          <a:srcRect b="0" l="0" r="0" t="0"/>
          <a:stretch/>
        </p:blipFill>
        <p:spPr>
          <a:xfrm>
            <a:off x="3931921" y="1420925"/>
            <a:ext cx="4516119" cy="4516119"/>
          </a:xfrm>
          <a:prstGeom prst="rect">
            <a:avLst/>
          </a:prstGeom>
          <a:noFill/>
          <a:ln>
            <a:noFill/>
          </a:ln>
        </p:spPr>
      </p:pic>
      <p:sp>
        <p:nvSpPr>
          <p:cNvPr id="623" name="Google Shape;623;p7"/>
          <p:cNvSpPr txBox="1"/>
          <p:nvPr/>
        </p:nvSpPr>
        <p:spPr>
          <a:xfrm>
            <a:off x="8229600" y="1058339"/>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Source Sans Pro"/>
                <a:ea typeface="Source Sans Pro"/>
                <a:cs typeface="Source Sans Pro"/>
                <a:sym typeface="Source Sans Pro"/>
              </a:rPr>
              <a:t>Không xây dựng được thương hiệu và hệ thống</a:t>
            </a:r>
            <a:endParaRPr/>
          </a:p>
        </p:txBody>
      </p:sp>
      <p:sp>
        <p:nvSpPr>
          <p:cNvPr id="624" name="Google Shape;624;p7"/>
          <p:cNvSpPr txBox="1"/>
          <p:nvPr/>
        </p:nvSpPr>
        <p:spPr>
          <a:xfrm>
            <a:off x="8229600" y="4566510"/>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Source Sans Pro"/>
                <a:ea typeface="Source Sans Pro"/>
                <a:cs typeface="Source Sans Pro"/>
                <a:sym typeface="Source Sans Pro"/>
              </a:rPr>
              <a:t>Thiếu kinh nghiệm và phương tiện tiếp cận KH quốc tế </a:t>
            </a:r>
            <a:endParaRPr/>
          </a:p>
        </p:txBody>
      </p:sp>
      <p:sp>
        <p:nvSpPr>
          <p:cNvPr id="625" name="Google Shape;625;p7"/>
          <p:cNvSpPr txBox="1"/>
          <p:nvPr/>
        </p:nvSpPr>
        <p:spPr>
          <a:xfrm>
            <a:off x="8229600" y="3310792"/>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Source Sans Pro"/>
                <a:ea typeface="Source Sans Pro"/>
                <a:cs typeface="Source Sans Pro"/>
                <a:sym typeface="Source Sans Pro"/>
              </a:rPr>
              <a:t>Chưa có nhiều kinh nghiệm, kiến thức vận hành TMĐT</a:t>
            </a:r>
            <a:endParaRPr/>
          </a:p>
        </p:txBody>
      </p:sp>
      <p:sp>
        <p:nvSpPr>
          <p:cNvPr id="626" name="Google Shape;626;p7"/>
          <p:cNvSpPr txBox="1"/>
          <p:nvPr/>
        </p:nvSpPr>
        <p:spPr>
          <a:xfrm>
            <a:off x="8229600" y="2171292"/>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Source Sans Pro"/>
                <a:ea typeface="Source Sans Pro"/>
                <a:cs typeface="Source Sans Pro"/>
                <a:sym typeface="Source Sans Pro"/>
              </a:rPr>
              <a:t>Thiếu kinh nghiệm giao thương quốc tế </a:t>
            </a:r>
            <a:endParaRPr/>
          </a:p>
        </p:txBody>
      </p:sp>
      <p:sp>
        <p:nvSpPr>
          <p:cNvPr id="627" name="Google Shape;627;p7"/>
          <p:cNvSpPr txBox="1"/>
          <p:nvPr/>
        </p:nvSpPr>
        <p:spPr>
          <a:xfrm>
            <a:off x="914400" y="2181452"/>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800">
                <a:solidFill>
                  <a:schemeClr val="lt1"/>
                </a:solidFill>
                <a:latin typeface="Source Sans Pro"/>
                <a:ea typeface="Source Sans Pro"/>
                <a:cs typeface="Source Sans Pro"/>
                <a:sym typeface="Source Sans Pro"/>
              </a:rPr>
              <a:t>Không đủ nhân lực triển khai kinh doanh TMĐT</a:t>
            </a:r>
            <a:endParaRPr/>
          </a:p>
        </p:txBody>
      </p:sp>
      <p:sp>
        <p:nvSpPr>
          <p:cNvPr id="628" name="Google Shape;628;p7"/>
          <p:cNvSpPr txBox="1"/>
          <p:nvPr/>
        </p:nvSpPr>
        <p:spPr>
          <a:xfrm>
            <a:off x="914400" y="3333341"/>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800">
                <a:solidFill>
                  <a:schemeClr val="lt1"/>
                </a:solidFill>
                <a:latin typeface="Source Sans Pro"/>
                <a:ea typeface="Source Sans Pro"/>
                <a:cs typeface="Source Sans Pro"/>
                <a:sym typeface="Source Sans Pro"/>
              </a:rPr>
              <a:t>Thiếu nhân viên chăm sóc khách hàng quốc tế</a:t>
            </a:r>
            <a:endParaRPr/>
          </a:p>
        </p:txBody>
      </p:sp>
      <p:sp>
        <p:nvSpPr>
          <p:cNvPr id="629" name="Google Shape;629;p7"/>
          <p:cNvSpPr txBox="1"/>
          <p:nvPr/>
        </p:nvSpPr>
        <p:spPr>
          <a:xfrm>
            <a:off x="914400" y="4520790"/>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800">
                <a:solidFill>
                  <a:schemeClr val="lt1"/>
                </a:solidFill>
                <a:latin typeface="Source Sans Pro"/>
                <a:ea typeface="Source Sans Pro"/>
                <a:cs typeface="Source Sans Pro"/>
                <a:sym typeface="Source Sans Pro"/>
              </a:rPr>
              <a:t>Thiếu thông tin và khả năng cạnh tranh</a:t>
            </a:r>
            <a:endParaRPr sz="1800">
              <a:solidFill>
                <a:schemeClr val="lt1"/>
              </a:solidFill>
              <a:latin typeface="Source Sans Pro"/>
              <a:ea typeface="Source Sans Pro"/>
              <a:cs typeface="Source Sans Pro"/>
              <a:sym typeface="Source Sans Pro"/>
            </a:endParaRPr>
          </a:p>
        </p:txBody>
      </p:sp>
      <p:sp>
        <p:nvSpPr>
          <p:cNvPr id="630" name="Google Shape;630;p7"/>
          <p:cNvSpPr txBox="1"/>
          <p:nvPr/>
        </p:nvSpPr>
        <p:spPr>
          <a:xfrm>
            <a:off x="8229600" y="5636899"/>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Source Sans Pro"/>
                <a:ea typeface="Source Sans Pro"/>
                <a:cs typeface="Source Sans Pro"/>
                <a:sym typeface="Source Sans Pro"/>
              </a:rPr>
              <a:t>Rủi lo về quản lý hợp đồng và thanh toán quốc tế</a:t>
            </a:r>
            <a:endParaRPr/>
          </a:p>
        </p:txBody>
      </p:sp>
      <p:sp>
        <p:nvSpPr>
          <p:cNvPr id="631" name="Google Shape;631;p7"/>
          <p:cNvSpPr txBox="1"/>
          <p:nvPr/>
        </p:nvSpPr>
        <p:spPr>
          <a:xfrm>
            <a:off x="914400" y="5694466"/>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800">
                <a:solidFill>
                  <a:schemeClr val="lt1"/>
                </a:solidFill>
                <a:latin typeface="Source Sans Pro"/>
                <a:ea typeface="Source Sans Pro"/>
                <a:cs typeface="Source Sans Pro"/>
                <a:sym typeface="Source Sans Pro"/>
              </a:rPr>
              <a:t>Không có kinh nghiệm logistic và hải quan</a:t>
            </a:r>
            <a:endParaRPr sz="1800">
              <a:solidFill>
                <a:schemeClr val="lt1"/>
              </a:solidFill>
              <a:latin typeface="Source Sans Pro"/>
              <a:ea typeface="Source Sans Pro"/>
              <a:cs typeface="Source Sans Pro"/>
              <a:sym typeface="Source Sans Pro"/>
            </a:endParaRPr>
          </a:p>
        </p:txBody>
      </p:sp>
      <p:sp>
        <p:nvSpPr>
          <p:cNvPr id="632" name="Google Shape;632;p7"/>
          <p:cNvSpPr txBox="1"/>
          <p:nvPr/>
        </p:nvSpPr>
        <p:spPr>
          <a:xfrm>
            <a:off x="914400" y="1122129"/>
            <a:ext cx="3200400" cy="646331"/>
          </a:xfrm>
          <a:prstGeom prst="rect">
            <a:avLst/>
          </a:prstGeom>
          <a:solidFill>
            <a:srgbClr val="004676"/>
          </a:solid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1800">
                <a:solidFill>
                  <a:schemeClr val="lt1"/>
                </a:solidFill>
                <a:latin typeface="Source Sans Pro"/>
                <a:ea typeface="Source Sans Pro"/>
                <a:cs typeface="Source Sans Pro"/>
                <a:sym typeface="Source Sans Pro"/>
              </a:rPr>
              <a:t>Có sản phẩm tốt nhưng chưa tìm được đầu ra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8"/>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GIẢI PHÁP CỦA iEXPORT</a:t>
            </a:r>
            <a:endParaRPr b="1" sz="2400">
              <a:solidFill>
                <a:schemeClr val="lt1"/>
              </a:solidFill>
              <a:latin typeface="Open Sans"/>
              <a:ea typeface="Open Sans"/>
              <a:cs typeface="Open Sans"/>
              <a:sym typeface="Open Sans"/>
            </a:endParaRPr>
          </a:p>
        </p:txBody>
      </p:sp>
      <p:cxnSp>
        <p:nvCxnSpPr>
          <p:cNvPr id="638" name="Google Shape;638;p8"/>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639" name="Google Shape;639;p8"/>
          <p:cNvGrpSpPr/>
          <p:nvPr/>
        </p:nvGrpSpPr>
        <p:grpSpPr>
          <a:xfrm>
            <a:off x="1756411" y="933026"/>
            <a:ext cx="8753912" cy="5418666"/>
            <a:chOff x="225538" y="0"/>
            <a:chExt cx="8753912" cy="5418666"/>
          </a:xfrm>
        </p:grpSpPr>
        <p:sp>
          <p:nvSpPr>
            <p:cNvPr id="640" name="Google Shape;640;p8"/>
            <p:cNvSpPr/>
            <p:nvPr/>
          </p:nvSpPr>
          <p:spPr>
            <a:xfrm>
              <a:off x="5827761" y="3684693"/>
              <a:ext cx="3151689" cy="1733973"/>
            </a:xfrm>
            <a:prstGeom prst="roundRect">
              <a:avLst>
                <a:gd fmla="val 10000" name="adj"/>
              </a:avLst>
            </a:prstGeom>
            <a:solidFill>
              <a:schemeClr val="lt1">
                <a:alpha val="89803"/>
              </a:schemeClr>
            </a:solidFill>
            <a:ln cap="flat" cmpd="sng" w="9525">
              <a:solidFill>
                <a:srgbClr val="F8B7B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8"/>
            <p:cNvSpPr txBox="1"/>
            <p:nvPr/>
          </p:nvSpPr>
          <p:spPr>
            <a:xfrm>
              <a:off x="6811358" y="4156276"/>
              <a:ext cx="2130002" cy="1224300"/>
            </a:xfrm>
            <a:prstGeom prst="rect">
              <a:avLst/>
            </a:prstGeom>
            <a:noFill/>
            <a:ln>
              <a:noFill/>
            </a:ln>
          </p:spPr>
          <p:txBody>
            <a:bodyPr anchorCtr="0" anchor="t" bIns="53325" lIns="53325" spcFirstLastPara="1" rIns="53325" wrap="square" tIns="53325">
              <a:noAutofit/>
            </a:bodyPr>
            <a:lstStyle/>
            <a:p>
              <a:pPr indent="-114300" lvl="1" marL="114300" marR="0" rtl="0" algn="l">
                <a:lnSpc>
                  <a:spcPct val="90000"/>
                </a:lnSpc>
                <a:spcBef>
                  <a:spcPts val="0"/>
                </a:spcBef>
                <a:spcAft>
                  <a:spcPts val="0"/>
                </a:spcAft>
                <a:buClr>
                  <a:schemeClr val="dk1"/>
                </a:buClr>
                <a:buSzPts val="1400"/>
                <a:buFont typeface="Open Sans"/>
                <a:buChar char="•"/>
              </a:pPr>
              <a:r>
                <a:rPr b="0" i="0" lang="en-US" sz="1400" u="none" cap="none" strike="noStrike">
                  <a:solidFill>
                    <a:schemeClr val="dk1"/>
                  </a:solidFill>
                  <a:latin typeface="Open Sans"/>
                  <a:ea typeface="Open Sans"/>
                  <a:cs typeface="Open Sans"/>
                  <a:sym typeface="Open Sans"/>
                </a:rPr>
                <a:t>Hơn 100 tham tán thương mại tại các nước, các doanh nghiệp và hiệp hội trong và ngoài nước  </a:t>
              </a:r>
              <a:endParaRPr b="0" i="0" sz="1400" u="none" cap="none" strike="noStrike">
                <a:solidFill>
                  <a:schemeClr val="dk1"/>
                </a:solidFill>
                <a:latin typeface="Open Sans"/>
                <a:ea typeface="Open Sans"/>
                <a:cs typeface="Open Sans"/>
                <a:sym typeface="Open Sans"/>
              </a:endParaRPr>
            </a:p>
          </p:txBody>
        </p:sp>
        <p:sp>
          <p:nvSpPr>
            <p:cNvPr id="642" name="Google Shape;642;p8"/>
            <p:cNvSpPr/>
            <p:nvPr/>
          </p:nvSpPr>
          <p:spPr>
            <a:xfrm>
              <a:off x="267229" y="3684693"/>
              <a:ext cx="2975768" cy="1733973"/>
            </a:xfrm>
            <a:prstGeom prst="roundRect">
              <a:avLst>
                <a:gd fmla="val 10000" name="adj"/>
              </a:avLst>
            </a:prstGeom>
            <a:solidFill>
              <a:schemeClr val="lt1">
                <a:alpha val="89803"/>
              </a:schemeClr>
            </a:solidFill>
            <a:ln cap="flat" cmpd="sng" w="9525">
              <a:solidFill>
                <a:srgbClr val="E6605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8"/>
            <p:cNvSpPr txBox="1"/>
            <p:nvPr/>
          </p:nvSpPr>
          <p:spPr>
            <a:xfrm>
              <a:off x="305319" y="4156276"/>
              <a:ext cx="2006858" cy="1224300"/>
            </a:xfrm>
            <a:prstGeom prst="rect">
              <a:avLst/>
            </a:prstGeom>
            <a:noFill/>
            <a:ln>
              <a:noFill/>
            </a:ln>
          </p:spPr>
          <p:txBody>
            <a:bodyPr anchorCtr="1" anchor="ctr" bIns="0" lIns="0" spcFirstLastPara="1" rIns="0" wrap="square" tIns="0">
              <a:noAutofit/>
            </a:bodyPr>
            <a:lstStyle/>
            <a:p>
              <a:pPr indent="-114300" lvl="1" marL="114300" marR="0" rtl="0" algn="l">
                <a:lnSpc>
                  <a:spcPct val="90000"/>
                </a:lnSpc>
                <a:spcBef>
                  <a:spcPts val="0"/>
                </a:spcBef>
                <a:spcAft>
                  <a:spcPts val="0"/>
                </a:spcAft>
                <a:buClr>
                  <a:schemeClr val="dk1"/>
                </a:buClr>
                <a:buSzPts val="1400"/>
                <a:buFont typeface="Open Sans"/>
                <a:buChar char="•"/>
              </a:pPr>
              <a:r>
                <a:rPr b="0" i="0" lang="en-US" sz="1400" u="none" cap="none" strike="noStrike">
                  <a:solidFill>
                    <a:schemeClr val="dk1"/>
                  </a:solidFill>
                  <a:latin typeface="Open Sans"/>
                  <a:ea typeface="Open Sans"/>
                  <a:cs typeface="Open Sans"/>
                  <a:sym typeface="Open Sans"/>
                </a:rPr>
                <a:t>Tư vấn và hỗ trợ thực hiện hoàn tất đơn hàng: Hợp đồng, thủ tục hải quan, logistic ...</a:t>
              </a:r>
              <a:endParaRPr b="0" i="0" sz="1400" u="none" cap="none" strike="noStrike">
                <a:solidFill>
                  <a:schemeClr val="dk1"/>
                </a:solidFill>
                <a:latin typeface="Open Sans"/>
                <a:ea typeface="Open Sans"/>
                <a:cs typeface="Open Sans"/>
                <a:sym typeface="Open Sans"/>
              </a:endParaRPr>
            </a:p>
          </p:txBody>
        </p:sp>
        <p:sp>
          <p:nvSpPr>
            <p:cNvPr id="644" name="Google Shape;644;p8"/>
            <p:cNvSpPr/>
            <p:nvPr/>
          </p:nvSpPr>
          <p:spPr>
            <a:xfrm>
              <a:off x="5930377" y="0"/>
              <a:ext cx="2997210" cy="1733973"/>
            </a:xfrm>
            <a:prstGeom prst="roundRect">
              <a:avLst>
                <a:gd fmla="val 10000" name="adj"/>
              </a:avLst>
            </a:prstGeom>
            <a:solidFill>
              <a:schemeClr val="lt1">
                <a:alpha val="89803"/>
              </a:schemeClr>
            </a:solidFill>
            <a:ln cap="flat" cmpd="sng" w="9525">
              <a:solidFill>
                <a:srgbClr val="E6605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8"/>
            <p:cNvSpPr txBox="1"/>
            <p:nvPr/>
          </p:nvSpPr>
          <p:spPr>
            <a:xfrm>
              <a:off x="6867630" y="38090"/>
              <a:ext cx="2021867" cy="1224300"/>
            </a:xfrm>
            <a:prstGeom prst="rect">
              <a:avLst/>
            </a:prstGeom>
            <a:noFill/>
            <a:ln>
              <a:noFill/>
            </a:ln>
          </p:spPr>
          <p:txBody>
            <a:bodyPr anchorCtr="0" anchor="t" bIns="53325" lIns="53325" spcFirstLastPara="1" rIns="53325" wrap="square" tIns="53325">
              <a:noAutofit/>
            </a:bodyPr>
            <a:lstStyle/>
            <a:p>
              <a:pPr indent="-114300" lvl="1" marL="114300" marR="0" rtl="0" algn="l">
                <a:lnSpc>
                  <a:spcPct val="90000"/>
                </a:lnSpc>
                <a:spcBef>
                  <a:spcPts val="0"/>
                </a:spcBef>
                <a:spcAft>
                  <a:spcPts val="0"/>
                </a:spcAft>
                <a:buClr>
                  <a:schemeClr val="dk1"/>
                </a:buClr>
                <a:buSzPts val="1400"/>
                <a:buFont typeface="Open Sans"/>
                <a:buChar char="•"/>
              </a:pPr>
              <a:r>
                <a:rPr b="0" i="0" lang="en-US" sz="1400" u="none" cap="none" strike="noStrike">
                  <a:solidFill>
                    <a:schemeClr val="dk1"/>
                  </a:solidFill>
                  <a:latin typeface="Open Sans"/>
                  <a:ea typeface="Open Sans"/>
                  <a:cs typeface="Open Sans"/>
                  <a:sym typeface="Open Sans"/>
                </a:rPr>
                <a:t>Tạo tài khoản và thiết lập gian hàng trên các sàn TMĐT B2B (Ecvn, Alibaba, EC21...), B2C (Amazon, Ebay,..)</a:t>
              </a:r>
              <a:endParaRPr b="0" i="0" sz="1400" u="none" cap="none" strike="noStrike">
                <a:solidFill>
                  <a:schemeClr val="dk1"/>
                </a:solidFill>
                <a:latin typeface="Open Sans"/>
                <a:ea typeface="Open Sans"/>
                <a:cs typeface="Open Sans"/>
                <a:sym typeface="Open Sans"/>
              </a:endParaRPr>
            </a:p>
          </p:txBody>
        </p:sp>
        <p:sp>
          <p:nvSpPr>
            <p:cNvPr id="646" name="Google Shape;646;p8"/>
            <p:cNvSpPr/>
            <p:nvPr/>
          </p:nvSpPr>
          <p:spPr>
            <a:xfrm>
              <a:off x="225538" y="0"/>
              <a:ext cx="2989715" cy="1733973"/>
            </a:xfrm>
            <a:prstGeom prst="roundRect">
              <a:avLst>
                <a:gd fmla="val 10000" name="adj"/>
              </a:avLst>
            </a:prstGeom>
            <a:solidFill>
              <a:schemeClr val="lt1">
                <a:alpha val="89803"/>
              </a:schemeClr>
            </a:solidFill>
            <a:ln cap="flat" cmpd="sng" w="9525">
              <a:solidFill>
                <a:srgbClr val="B22A27"/>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8"/>
            <p:cNvSpPr txBox="1"/>
            <p:nvPr/>
          </p:nvSpPr>
          <p:spPr>
            <a:xfrm>
              <a:off x="263628" y="38090"/>
              <a:ext cx="2016620" cy="1224300"/>
            </a:xfrm>
            <a:prstGeom prst="rect">
              <a:avLst/>
            </a:prstGeom>
            <a:noFill/>
            <a:ln>
              <a:noFill/>
            </a:ln>
          </p:spPr>
          <p:txBody>
            <a:bodyPr anchorCtr="0" anchor="t" bIns="53325" lIns="53325" spcFirstLastPara="1" rIns="53325" wrap="square" tIns="53325">
              <a:noAutofit/>
            </a:bodyPr>
            <a:lstStyle/>
            <a:p>
              <a:pPr indent="-88900" lvl="1" marL="114300" marR="0" rtl="0" algn="l">
                <a:lnSpc>
                  <a:spcPct val="90000"/>
                </a:lnSpc>
                <a:spcBef>
                  <a:spcPts val="0"/>
                </a:spcBef>
                <a:spcAft>
                  <a:spcPts val="0"/>
                </a:spcAft>
                <a:buClr>
                  <a:schemeClr val="dk1"/>
                </a:buClr>
                <a:buSzPts val="1400"/>
                <a:buFont typeface="Open Sans"/>
                <a:buChar char="•"/>
              </a:pPr>
              <a:r>
                <a:rPr b="0" i="0" lang="en-US" sz="1400" u="none" cap="none" strike="noStrike">
                  <a:solidFill>
                    <a:schemeClr val="dk1"/>
                  </a:solidFill>
                  <a:latin typeface="Open Sans"/>
                  <a:ea typeface="Open Sans"/>
                  <a:cs typeface="Open Sans"/>
                  <a:sym typeface="Open Sans"/>
                </a:rPr>
                <a:t>Thiết kế sản phẩm và chiến lược xây dựng thường hiệu cho doanh nghiệp</a:t>
              </a:r>
              <a:endParaRPr b="0" i="0" sz="1400" u="none" cap="none" strike="noStrike">
                <a:solidFill>
                  <a:schemeClr val="dk1"/>
                </a:solidFill>
                <a:latin typeface="Open Sans"/>
                <a:ea typeface="Open Sans"/>
                <a:cs typeface="Open Sans"/>
                <a:sym typeface="Open Sans"/>
              </a:endParaRPr>
            </a:p>
          </p:txBody>
        </p:sp>
        <p:sp>
          <p:nvSpPr>
            <p:cNvPr id="648" name="Google Shape;648;p8"/>
            <p:cNvSpPr/>
            <p:nvPr/>
          </p:nvSpPr>
          <p:spPr>
            <a:xfrm>
              <a:off x="2189310" y="308864"/>
              <a:ext cx="2346282" cy="2346282"/>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BC4F4D"/>
                </a:gs>
                <a:gs pos="50000">
                  <a:srgbClr val="B72320"/>
                </a:gs>
                <a:gs pos="100000">
                  <a:srgbClr val="A81815"/>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8"/>
            <p:cNvSpPr txBox="1"/>
            <p:nvPr/>
          </p:nvSpPr>
          <p:spPr>
            <a:xfrm>
              <a:off x="2876520" y="996074"/>
              <a:ext cx="1659072" cy="1659072"/>
            </a:xfrm>
            <a:prstGeom prst="rect">
              <a:avLst/>
            </a:prstGeom>
            <a:noFill/>
            <a:ln>
              <a:noFill/>
            </a:ln>
          </p:spPr>
          <p:txBody>
            <a:bodyPr anchorCtr="0" anchor="ctr" bIns="149350" lIns="149350" spcFirstLastPara="1" rIns="149350" wrap="square" tIns="149350">
              <a:noAutofit/>
            </a:bodyPr>
            <a:lstStyle/>
            <a:p>
              <a:pPr indent="0" lvl="0" marL="0" marR="0" rtl="0" algn="r">
                <a:lnSpc>
                  <a:spcPct val="90000"/>
                </a:lnSpc>
                <a:spcBef>
                  <a:spcPts val="0"/>
                </a:spcBef>
                <a:spcAft>
                  <a:spcPts val="0"/>
                </a:spcAft>
                <a:buNone/>
              </a:pPr>
              <a:r>
                <a:rPr b="1" lang="en-US" sz="2100">
                  <a:solidFill>
                    <a:schemeClr val="lt1"/>
                  </a:solidFill>
                  <a:latin typeface="Arial"/>
                  <a:ea typeface="Arial"/>
                  <a:cs typeface="Arial"/>
                  <a:sym typeface="Arial"/>
                </a:rPr>
                <a:t>XÂY DỰNG SẢN PHẨM</a:t>
              </a:r>
              <a:endParaRPr/>
            </a:p>
          </p:txBody>
        </p:sp>
        <p:sp>
          <p:nvSpPr>
            <p:cNvPr id="650" name="Google Shape;650;p8"/>
            <p:cNvSpPr/>
            <p:nvPr/>
          </p:nvSpPr>
          <p:spPr>
            <a:xfrm rot="5400000">
              <a:off x="4643966" y="308864"/>
              <a:ext cx="2346282" cy="2346282"/>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E97472"/>
                </a:gs>
                <a:gs pos="50000">
                  <a:srgbClr val="EC5856"/>
                </a:gs>
                <a:gs pos="100000">
                  <a:srgbClr val="D84644"/>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8"/>
            <p:cNvSpPr txBox="1"/>
            <p:nvPr/>
          </p:nvSpPr>
          <p:spPr>
            <a:xfrm>
              <a:off x="4643966" y="996074"/>
              <a:ext cx="1659072" cy="1659072"/>
            </a:xfrm>
            <a:prstGeom prst="rect">
              <a:avLst/>
            </a:prstGeom>
            <a:noFill/>
            <a:ln>
              <a:noFill/>
            </a:ln>
          </p:spPr>
          <p:txBody>
            <a:bodyPr anchorCtr="0" anchor="ctr" bIns="149350" lIns="149350" spcFirstLastPara="1" rIns="149350" wrap="square" tIns="149350">
              <a:noAutofit/>
            </a:bodyPr>
            <a:lstStyle/>
            <a:p>
              <a:pPr indent="0" lvl="0" marL="0" marR="0" rtl="0" algn="l">
                <a:lnSpc>
                  <a:spcPct val="90000"/>
                </a:lnSpc>
                <a:spcBef>
                  <a:spcPts val="0"/>
                </a:spcBef>
                <a:spcAft>
                  <a:spcPts val="0"/>
                </a:spcAft>
                <a:buNone/>
              </a:pPr>
              <a:r>
                <a:rPr b="1" lang="en-US" sz="2100">
                  <a:solidFill>
                    <a:schemeClr val="lt1"/>
                  </a:solidFill>
                  <a:latin typeface="Arial"/>
                  <a:ea typeface="Arial"/>
                  <a:cs typeface="Arial"/>
                  <a:sym typeface="Arial"/>
                </a:rPr>
                <a:t>THIẾT LẬP KÊNH BÁN HÀNG</a:t>
              </a:r>
              <a:endParaRPr/>
            </a:p>
          </p:txBody>
        </p:sp>
        <p:sp>
          <p:nvSpPr>
            <p:cNvPr id="652" name="Google Shape;652;p8"/>
            <p:cNvSpPr/>
            <p:nvPr/>
          </p:nvSpPr>
          <p:spPr>
            <a:xfrm rot="10800000">
              <a:off x="4643966" y="2763520"/>
              <a:ext cx="2346282" cy="2346282"/>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F9C2BF"/>
                </a:gs>
                <a:gs pos="50000">
                  <a:srgbClr val="FAB3B1"/>
                </a:gs>
                <a:gs pos="100000">
                  <a:srgbClr val="E19997"/>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8"/>
            <p:cNvSpPr txBox="1"/>
            <p:nvPr/>
          </p:nvSpPr>
          <p:spPr>
            <a:xfrm>
              <a:off x="4643966" y="2763520"/>
              <a:ext cx="1659072" cy="1659072"/>
            </a:xfrm>
            <a:prstGeom prst="rect">
              <a:avLst/>
            </a:prstGeom>
            <a:noFill/>
            <a:ln>
              <a:noFill/>
            </a:ln>
          </p:spPr>
          <p:txBody>
            <a:bodyPr anchorCtr="0" anchor="ctr" bIns="149350" lIns="149350" spcFirstLastPara="1" rIns="149350" wrap="square" tIns="149350">
              <a:noAutofit/>
            </a:bodyPr>
            <a:lstStyle/>
            <a:p>
              <a:pPr indent="0" lvl="0" marL="0" marR="0" rtl="0" algn="l">
                <a:lnSpc>
                  <a:spcPct val="90000"/>
                </a:lnSpc>
                <a:spcBef>
                  <a:spcPts val="0"/>
                </a:spcBef>
                <a:spcAft>
                  <a:spcPts val="0"/>
                </a:spcAft>
                <a:buNone/>
              </a:pPr>
              <a:r>
                <a:rPr b="1" lang="en-US" sz="2100">
                  <a:solidFill>
                    <a:schemeClr val="lt1"/>
                  </a:solidFill>
                  <a:latin typeface="Arial"/>
                  <a:ea typeface="Arial"/>
                  <a:cs typeface="Arial"/>
                  <a:sym typeface="Arial"/>
                </a:rPr>
                <a:t>KẾT NỐI GIAO THƯƠNG</a:t>
              </a:r>
              <a:endParaRPr/>
            </a:p>
          </p:txBody>
        </p:sp>
        <p:sp>
          <p:nvSpPr>
            <p:cNvPr id="654" name="Google Shape;654;p8"/>
            <p:cNvSpPr/>
            <p:nvPr/>
          </p:nvSpPr>
          <p:spPr>
            <a:xfrm rot="-5400000">
              <a:off x="2189310" y="2763520"/>
              <a:ext cx="2346282" cy="2346282"/>
            </a:xfrm>
            <a:custGeom>
              <a:rect b="b" l="l" r="r" t="t"/>
              <a:pathLst>
                <a:path extrusionOk="0" h="120000" w="120000">
                  <a:moveTo>
                    <a:pt x="0" y="120000"/>
                  </a:moveTo>
                  <a:lnTo>
                    <a:pt x="0" y="120000"/>
                  </a:lnTo>
                  <a:cubicBezTo>
                    <a:pt x="0" y="53726"/>
                    <a:pt x="53726" y="0"/>
                    <a:pt x="120000" y="0"/>
                  </a:cubicBezTo>
                  <a:lnTo>
                    <a:pt x="120000" y="120000"/>
                  </a:lnTo>
                  <a:close/>
                </a:path>
              </a:pathLst>
            </a:custGeom>
            <a:gradFill>
              <a:gsLst>
                <a:gs pos="0">
                  <a:srgbClr val="E97472"/>
                </a:gs>
                <a:gs pos="50000">
                  <a:srgbClr val="EC5856"/>
                </a:gs>
                <a:gs pos="100000">
                  <a:srgbClr val="D84644"/>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8"/>
            <p:cNvSpPr txBox="1"/>
            <p:nvPr/>
          </p:nvSpPr>
          <p:spPr>
            <a:xfrm>
              <a:off x="2876520" y="2763520"/>
              <a:ext cx="1659072" cy="1659072"/>
            </a:xfrm>
            <a:prstGeom prst="rect">
              <a:avLst/>
            </a:prstGeom>
            <a:noFill/>
            <a:ln>
              <a:noFill/>
            </a:ln>
          </p:spPr>
          <p:txBody>
            <a:bodyPr anchorCtr="0" anchor="ctr" bIns="149350" lIns="149350" spcFirstLastPara="1" rIns="149350" wrap="square" tIns="149350">
              <a:noAutofit/>
            </a:bodyPr>
            <a:lstStyle/>
            <a:p>
              <a:pPr indent="0" lvl="0" marL="0" marR="0" rtl="0" algn="r">
                <a:lnSpc>
                  <a:spcPct val="90000"/>
                </a:lnSpc>
                <a:spcBef>
                  <a:spcPts val="0"/>
                </a:spcBef>
                <a:spcAft>
                  <a:spcPts val="0"/>
                </a:spcAft>
                <a:buNone/>
              </a:pPr>
              <a:r>
                <a:rPr b="1" lang="en-US" sz="2100">
                  <a:solidFill>
                    <a:schemeClr val="lt1"/>
                  </a:solidFill>
                  <a:latin typeface="Arial"/>
                  <a:ea typeface="Arial"/>
                  <a:cs typeface="Arial"/>
                  <a:sym typeface="Arial"/>
                </a:rPr>
                <a:t>THỰC HIỆN ĐƠN HÀNG</a:t>
              </a:r>
              <a:endParaRPr/>
            </a:p>
          </p:txBody>
        </p:sp>
        <p:sp>
          <p:nvSpPr>
            <p:cNvPr id="656" name="Google Shape;656;p8"/>
            <p:cNvSpPr/>
            <p:nvPr/>
          </p:nvSpPr>
          <p:spPr>
            <a:xfrm>
              <a:off x="4184734" y="2221653"/>
              <a:ext cx="810090" cy="704426"/>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gradFill>
              <a:gsLst>
                <a:gs pos="0">
                  <a:srgbClr val="FAC1C0"/>
                </a:gs>
                <a:gs pos="50000">
                  <a:srgbClr val="FCB2B1"/>
                </a:gs>
                <a:gs pos="100000">
                  <a:srgbClr val="E39896"/>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8"/>
            <p:cNvSpPr/>
            <p:nvPr/>
          </p:nvSpPr>
          <p:spPr>
            <a:xfrm rot="10800000">
              <a:off x="4184734" y="2492586"/>
              <a:ext cx="810090" cy="704426"/>
            </a:xfrm>
            <a:custGeom>
              <a:rect b="b" l="l" r="r" t="t"/>
              <a:pathLst>
                <a:path extrusionOk="0" h="120000" w="120000">
                  <a:moveTo>
                    <a:pt x="6522" y="60000"/>
                  </a:moveTo>
                  <a:lnTo>
                    <a:pt x="6522" y="60000"/>
                  </a:lnTo>
                  <a:cubicBezTo>
                    <a:pt x="6522" y="34374"/>
                    <a:pt x="25367" y="12492"/>
                    <a:pt x="51107" y="8231"/>
                  </a:cubicBezTo>
                  <a:cubicBezTo>
                    <a:pt x="76848" y="3970"/>
                    <a:pt x="101961" y="18574"/>
                    <a:pt x="110521" y="42783"/>
                  </a:cubicBezTo>
                  <a:lnTo>
                    <a:pt x="116427" y="42783"/>
                  </a:lnTo>
                  <a:lnTo>
                    <a:pt x="106957" y="60000"/>
                  </a:lnTo>
                  <a:lnTo>
                    <a:pt x="90340" y="42783"/>
                  </a:lnTo>
                  <a:lnTo>
                    <a:pt x="95921" y="42783"/>
                  </a:lnTo>
                  <a:lnTo>
                    <a:pt x="95921" y="42783"/>
                  </a:lnTo>
                  <a:cubicBezTo>
                    <a:pt x="87358" y="27416"/>
                    <a:pt x="68572" y="19475"/>
                    <a:pt x="50448" y="23561"/>
                  </a:cubicBezTo>
                  <a:cubicBezTo>
                    <a:pt x="32324" y="27648"/>
                    <a:pt x="19565" y="42702"/>
                    <a:pt x="19565" y="60000"/>
                  </a:cubicBezTo>
                  <a:close/>
                </a:path>
              </a:pathLst>
            </a:custGeom>
            <a:gradFill>
              <a:gsLst>
                <a:gs pos="0">
                  <a:srgbClr val="FAC1C0"/>
                </a:gs>
                <a:gs pos="50000">
                  <a:srgbClr val="FCB2B1"/>
                </a:gs>
                <a:gs pos="100000">
                  <a:srgbClr val="E39896"/>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58" name="Google Shape;658;p8"/>
          <p:cNvSpPr/>
          <p:nvPr/>
        </p:nvSpPr>
        <p:spPr>
          <a:xfrm>
            <a:off x="3759666" y="858285"/>
            <a:ext cx="954107"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cap="none">
                <a:solidFill>
                  <a:schemeClr val="accent4"/>
                </a:solidFill>
                <a:latin typeface="Arial"/>
                <a:ea typeface="Arial"/>
                <a:cs typeface="Arial"/>
                <a:sym typeface="Arial"/>
              </a:rPr>
              <a:t>01</a:t>
            </a:r>
            <a:endParaRPr/>
          </a:p>
        </p:txBody>
      </p:sp>
      <p:sp>
        <p:nvSpPr>
          <p:cNvPr id="659" name="Google Shape;659;p8"/>
          <p:cNvSpPr/>
          <p:nvPr/>
        </p:nvSpPr>
        <p:spPr>
          <a:xfrm>
            <a:off x="7518866" y="858285"/>
            <a:ext cx="954107"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cap="none">
                <a:solidFill>
                  <a:schemeClr val="accent4"/>
                </a:solidFill>
                <a:latin typeface="Arial"/>
                <a:ea typeface="Arial"/>
                <a:cs typeface="Arial"/>
                <a:sym typeface="Arial"/>
              </a:rPr>
              <a:t>02</a:t>
            </a:r>
            <a:endParaRPr/>
          </a:p>
        </p:txBody>
      </p:sp>
      <p:sp>
        <p:nvSpPr>
          <p:cNvPr id="660" name="Google Shape;660;p8"/>
          <p:cNvSpPr/>
          <p:nvPr/>
        </p:nvSpPr>
        <p:spPr>
          <a:xfrm>
            <a:off x="3835866" y="5364245"/>
            <a:ext cx="954107"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cap="none">
                <a:solidFill>
                  <a:schemeClr val="accent4"/>
                </a:solidFill>
                <a:latin typeface="Arial"/>
                <a:ea typeface="Arial"/>
                <a:cs typeface="Arial"/>
                <a:sym typeface="Arial"/>
              </a:rPr>
              <a:t>03</a:t>
            </a:r>
            <a:endParaRPr/>
          </a:p>
        </p:txBody>
      </p:sp>
      <p:sp>
        <p:nvSpPr>
          <p:cNvPr id="661" name="Google Shape;661;p8"/>
          <p:cNvSpPr/>
          <p:nvPr/>
        </p:nvSpPr>
        <p:spPr>
          <a:xfrm>
            <a:off x="7402029" y="5428363"/>
            <a:ext cx="954107"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5400" cap="none">
                <a:solidFill>
                  <a:schemeClr val="accent4"/>
                </a:solidFill>
                <a:latin typeface="Arial"/>
                <a:ea typeface="Arial"/>
                <a:cs typeface="Arial"/>
                <a:sym typeface="Arial"/>
              </a:rPr>
              <a:t>04</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9"/>
          <p:cNvSpPr txBox="1"/>
          <p:nvPr/>
        </p:nvSpPr>
        <p:spPr>
          <a:xfrm>
            <a:off x="0" y="169972"/>
            <a:ext cx="12192000" cy="550660"/>
          </a:xfrm>
          <a:prstGeom prst="rect">
            <a:avLst/>
          </a:prstGeom>
          <a:noFill/>
          <a:ln>
            <a:noFill/>
          </a:ln>
        </p:spPr>
        <p:txBody>
          <a:bodyPr anchorCtr="0" anchor="b" bIns="45700" lIns="91425" spcFirstLastPara="1" rIns="91425" wrap="square" tIns="45700">
            <a:normAutofit/>
          </a:bodyPr>
          <a:lstStyle/>
          <a:p>
            <a:pPr indent="288925" lvl="0" marL="0" marR="0" rtl="0" algn="l">
              <a:lnSpc>
                <a:spcPct val="90000"/>
              </a:lnSpc>
              <a:spcBef>
                <a:spcPts val="0"/>
              </a:spcBef>
              <a:spcAft>
                <a:spcPts val="0"/>
              </a:spcAft>
              <a:buClr>
                <a:schemeClr val="lt1"/>
              </a:buClr>
              <a:buSzPts val="2400"/>
              <a:buFont typeface="Open Sans"/>
              <a:buNone/>
            </a:pPr>
            <a:r>
              <a:rPr b="1" lang="en-US" sz="2400">
                <a:solidFill>
                  <a:schemeClr val="lt1"/>
                </a:solidFill>
                <a:latin typeface="Open Sans"/>
                <a:ea typeface="Open Sans"/>
                <a:cs typeface="Open Sans"/>
                <a:sym typeface="Open Sans"/>
              </a:rPr>
              <a:t>GIẢI PHÁP XÂY DỰNG SẢN PHẨM</a:t>
            </a:r>
            <a:endParaRPr b="1" sz="2400">
              <a:solidFill>
                <a:schemeClr val="lt1"/>
              </a:solidFill>
              <a:latin typeface="Open Sans"/>
              <a:ea typeface="Open Sans"/>
              <a:cs typeface="Open Sans"/>
              <a:sym typeface="Open Sans"/>
            </a:endParaRPr>
          </a:p>
        </p:txBody>
      </p:sp>
      <p:cxnSp>
        <p:nvCxnSpPr>
          <p:cNvPr id="667" name="Google Shape;667;p9"/>
          <p:cNvCxnSpPr/>
          <p:nvPr/>
        </p:nvCxnSpPr>
        <p:spPr>
          <a:xfrm>
            <a:off x="389965" y="645890"/>
            <a:ext cx="11461376" cy="0"/>
          </a:xfrm>
          <a:prstGeom prst="straightConnector1">
            <a:avLst/>
          </a:prstGeom>
          <a:noFill/>
          <a:ln cap="flat" cmpd="sng" w="19050">
            <a:solidFill>
              <a:schemeClr val="lt1"/>
            </a:solidFill>
            <a:prstDash val="solid"/>
            <a:miter lim="800000"/>
            <a:headEnd len="sm" w="sm" type="none"/>
            <a:tailEnd len="sm" w="sm" type="none"/>
          </a:ln>
        </p:spPr>
      </p:cxnSp>
      <p:grpSp>
        <p:nvGrpSpPr>
          <p:cNvPr id="668" name="Google Shape;668;p9"/>
          <p:cNvGrpSpPr/>
          <p:nvPr/>
        </p:nvGrpSpPr>
        <p:grpSpPr>
          <a:xfrm>
            <a:off x="-848879" y="831771"/>
            <a:ext cx="11527088" cy="5959846"/>
            <a:chOff x="-5004319" y="-766736"/>
            <a:chExt cx="11527088" cy="5959846"/>
          </a:xfrm>
        </p:grpSpPr>
        <p:sp>
          <p:nvSpPr>
            <p:cNvPr id="669" name="Google Shape;669;p9"/>
            <p:cNvSpPr/>
            <p:nvPr/>
          </p:nvSpPr>
          <p:spPr>
            <a:xfrm>
              <a:off x="-5004319" y="-766736"/>
              <a:ext cx="5959846" cy="5959846"/>
            </a:xfrm>
            <a:prstGeom prst="blockArc">
              <a:avLst>
                <a:gd fmla="val 18900000" name="adj1"/>
                <a:gd fmla="val 2700000" name="adj2"/>
                <a:gd fmla="val 362" name="adj3"/>
              </a:avLst>
            </a:prstGeom>
            <a:noFill/>
            <a:ln cap="flat" cmpd="sng" w="12700">
              <a:solidFill>
                <a:srgbClr val="0089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9"/>
            <p:cNvSpPr/>
            <p:nvPr/>
          </p:nvSpPr>
          <p:spPr>
            <a:xfrm>
              <a:off x="500354" y="340299"/>
              <a:ext cx="6022415" cy="680953"/>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9"/>
            <p:cNvSpPr txBox="1"/>
            <p:nvPr/>
          </p:nvSpPr>
          <p:spPr>
            <a:xfrm>
              <a:off x="500354" y="340299"/>
              <a:ext cx="6022415" cy="680953"/>
            </a:xfrm>
            <a:prstGeom prst="rect">
              <a:avLst/>
            </a:prstGeom>
            <a:noFill/>
            <a:ln>
              <a:noFill/>
            </a:ln>
          </p:spPr>
          <p:txBody>
            <a:bodyPr anchorCtr="0" anchor="ctr" bIns="38100" lIns="540500" spcFirstLastPara="1" rIns="38100" wrap="square" tIns="38100">
              <a:noAutofit/>
            </a:bodyPr>
            <a:lstStyle/>
            <a:p>
              <a:pPr indent="0" lvl="0" marL="0" marR="0" rtl="0" algn="l">
                <a:lnSpc>
                  <a:spcPct val="90000"/>
                </a:lnSpc>
                <a:spcBef>
                  <a:spcPts val="0"/>
                </a:spcBef>
                <a:spcAft>
                  <a:spcPts val="0"/>
                </a:spcAft>
                <a:buNone/>
              </a:pPr>
              <a:r>
                <a:rPr lang="en-US" sz="1500">
                  <a:latin typeface="Open Sans"/>
                  <a:ea typeface="Open Sans"/>
                  <a:cs typeface="Open Sans"/>
                  <a:sym typeface="Open Sans"/>
                </a:rPr>
                <a:t>Thiết kế nhận dạng sản phẩm (bao bì, hình thức trình bày). Xây dựng thương hiệu sản phẩm</a:t>
              </a:r>
              <a:endParaRPr/>
            </a:p>
          </p:txBody>
        </p:sp>
        <p:sp>
          <p:nvSpPr>
            <p:cNvPr id="672" name="Google Shape;672;p9"/>
            <p:cNvSpPr/>
            <p:nvPr/>
          </p:nvSpPr>
          <p:spPr>
            <a:xfrm>
              <a:off x="74758" y="255180"/>
              <a:ext cx="851191" cy="851191"/>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9"/>
            <p:cNvSpPr/>
            <p:nvPr/>
          </p:nvSpPr>
          <p:spPr>
            <a:xfrm>
              <a:off x="890760" y="1361906"/>
              <a:ext cx="5632009" cy="680953"/>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9"/>
            <p:cNvSpPr txBox="1"/>
            <p:nvPr/>
          </p:nvSpPr>
          <p:spPr>
            <a:xfrm>
              <a:off x="890760" y="1361906"/>
              <a:ext cx="5632009" cy="680953"/>
            </a:xfrm>
            <a:prstGeom prst="rect">
              <a:avLst/>
            </a:prstGeom>
            <a:noFill/>
            <a:ln>
              <a:noFill/>
            </a:ln>
          </p:spPr>
          <p:txBody>
            <a:bodyPr anchorCtr="0" anchor="ctr" bIns="38100" lIns="540500"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Tạo hình ảnh sản phẩm mẫu phục vụ việc quảng bá và xây dựng thương hiệu</a:t>
              </a:r>
              <a:endParaRPr/>
            </a:p>
          </p:txBody>
        </p:sp>
        <p:sp>
          <p:nvSpPr>
            <p:cNvPr id="675" name="Google Shape;675;p9"/>
            <p:cNvSpPr/>
            <p:nvPr/>
          </p:nvSpPr>
          <p:spPr>
            <a:xfrm>
              <a:off x="465164" y="1276787"/>
              <a:ext cx="851191" cy="851191"/>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9"/>
            <p:cNvSpPr/>
            <p:nvPr/>
          </p:nvSpPr>
          <p:spPr>
            <a:xfrm>
              <a:off x="890760" y="2383513"/>
              <a:ext cx="5632009" cy="680953"/>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9"/>
            <p:cNvSpPr txBox="1"/>
            <p:nvPr/>
          </p:nvSpPr>
          <p:spPr>
            <a:xfrm>
              <a:off x="890760" y="2383513"/>
              <a:ext cx="5632009" cy="680953"/>
            </a:xfrm>
            <a:prstGeom prst="rect">
              <a:avLst/>
            </a:prstGeom>
            <a:noFill/>
            <a:ln>
              <a:noFill/>
            </a:ln>
          </p:spPr>
          <p:txBody>
            <a:bodyPr anchorCtr="0" anchor="ctr" bIns="38100" lIns="540500"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Thiết lập các kênh quảng bá sản phẩm: mạng xã hội, truyền thông…</a:t>
              </a:r>
              <a:endParaRPr/>
            </a:p>
          </p:txBody>
        </p:sp>
        <p:sp>
          <p:nvSpPr>
            <p:cNvPr id="678" name="Google Shape;678;p9"/>
            <p:cNvSpPr/>
            <p:nvPr/>
          </p:nvSpPr>
          <p:spPr>
            <a:xfrm>
              <a:off x="465164" y="2298394"/>
              <a:ext cx="851191" cy="851191"/>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9"/>
            <p:cNvSpPr/>
            <p:nvPr/>
          </p:nvSpPr>
          <p:spPr>
            <a:xfrm>
              <a:off x="500354" y="3405120"/>
              <a:ext cx="6022415" cy="680953"/>
            </a:xfrm>
            <a:prstGeom prst="rect">
              <a:avLst/>
            </a:prstGeom>
            <a:gradFill>
              <a:gsLst>
                <a:gs pos="0">
                  <a:schemeClr val="lt1"/>
                </a:gs>
                <a:gs pos="50000">
                  <a:schemeClr val="lt1"/>
                </a:gs>
                <a:gs pos="100000">
                  <a:srgbClr val="E1E1E1"/>
                </a:gs>
              </a:gsLst>
              <a:lin ang="5400000" scaled="0"/>
            </a:gradFill>
            <a:ln>
              <a:noFill/>
            </a:ln>
            <a:effectLst>
              <a:outerShdw blurRad="57150" rotWithShape="0" algn="ctr" dir="5400000" dist="19050">
                <a:srgbClr val="000000">
                  <a:alpha val="62745"/>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p9"/>
            <p:cNvSpPr txBox="1"/>
            <p:nvPr/>
          </p:nvSpPr>
          <p:spPr>
            <a:xfrm>
              <a:off x="500354" y="3405120"/>
              <a:ext cx="6022415" cy="680953"/>
            </a:xfrm>
            <a:prstGeom prst="rect">
              <a:avLst/>
            </a:prstGeom>
            <a:noFill/>
            <a:ln>
              <a:noFill/>
            </a:ln>
          </p:spPr>
          <p:txBody>
            <a:bodyPr anchorCtr="0" anchor="ctr" bIns="38100" lIns="540500" spcFirstLastPara="1" rIns="38100" wrap="square" tIns="38100">
              <a:noAutofit/>
            </a:bodyPr>
            <a:lstStyle/>
            <a:p>
              <a:pPr indent="0" lvl="0" marL="0" marR="0" rtl="0" algn="l">
                <a:lnSpc>
                  <a:spcPct val="90000"/>
                </a:lnSpc>
                <a:spcBef>
                  <a:spcPts val="0"/>
                </a:spcBef>
                <a:spcAft>
                  <a:spcPts val="0"/>
                </a:spcAft>
                <a:buClr>
                  <a:schemeClr val="lt1"/>
                </a:buClr>
                <a:buSzPts val="1500"/>
                <a:buFont typeface="Arial"/>
                <a:buNone/>
              </a:pPr>
              <a:r>
                <a:rPr lang="en-US" sz="1500">
                  <a:latin typeface="Open Sans"/>
                  <a:ea typeface="Open Sans"/>
                  <a:cs typeface="Open Sans"/>
                  <a:sym typeface="Open Sans"/>
                </a:rPr>
                <a:t>Chuẩn bị văn bản cho sản phẩm đảm bảo phù hợp các tiêu chuẩn xuất khẩu cho từng thị trường cụ thể.</a:t>
              </a:r>
              <a:endParaRPr/>
            </a:p>
          </p:txBody>
        </p:sp>
        <p:sp>
          <p:nvSpPr>
            <p:cNvPr id="681" name="Google Shape;681;p9"/>
            <p:cNvSpPr/>
            <p:nvPr/>
          </p:nvSpPr>
          <p:spPr>
            <a:xfrm>
              <a:off x="74758" y="3320001"/>
              <a:ext cx="851191" cy="851191"/>
            </a:xfrm>
            <a:prstGeom prst="ellipse">
              <a:avLst/>
            </a:prstGeom>
            <a:solidFill>
              <a:schemeClr val="lt1"/>
            </a:solidFill>
            <a:ln cap="flat" cmpd="sng" w="9525">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82" name="Google Shape;682;p9"/>
          <p:cNvSpPr/>
          <p:nvPr/>
        </p:nvSpPr>
        <p:spPr>
          <a:xfrm>
            <a:off x="829164" y="2242536"/>
            <a:ext cx="3076224" cy="3076224"/>
          </a:xfrm>
          <a:prstGeom prst="ellipse">
            <a:avLst/>
          </a:prstGeom>
          <a:solidFill>
            <a:schemeClr val="lt1"/>
          </a:solidFill>
          <a:ln cap="flat" cmpd="sng" w="9525">
            <a:solidFill>
              <a:srgbClr val="01BCFE"/>
            </a:solidFill>
            <a:prstDash val="solid"/>
            <a:miter lim="800000"/>
            <a:headEnd len="sm" w="sm" type="none"/>
            <a:tailEnd len="sm" w="sm" type="none"/>
          </a:ln>
        </p:spPr>
        <p:txBody>
          <a:bodyPr anchorCtr="1" anchor="ctr" bIns="45700" lIns="91425" spcFirstLastPara="1" rIns="91425" wrap="square" tIns="45700">
            <a:noAutofit/>
          </a:bodyPr>
          <a:lstStyle/>
          <a:p>
            <a:pPr indent="0" lvl="0" marL="0" marR="0" rtl="0" algn="ctr">
              <a:spcBef>
                <a:spcPts val="0"/>
              </a:spcBef>
              <a:spcAft>
                <a:spcPts val="0"/>
              </a:spcAft>
              <a:buNone/>
            </a:pPr>
            <a:r>
              <a:rPr b="1" lang="en-US" sz="2800">
                <a:solidFill>
                  <a:schemeClr val="dk1"/>
                </a:solidFill>
                <a:latin typeface="Open Sans"/>
                <a:ea typeface="Open Sans"/>
                <a:cs typeface="Open Sans"/>
                <a:sym typeface="Open Sans"/>
              </a:rPr>
              <a:t>XÂY DỰNG SẢN PHẨM</a:t>
            </a:r>
            <a:endParaRPr b="1" sz="2800">
              <a:solidFill>
                <a:schemeClr val="dk1"/>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主题5">
  <a:themeElements>
    <a:clrScheme name="房利美">
      <a:dk1>
        <a:srgbClr val="000000"/>
      </a:dk1>
      <a:lt1>
        <a:srgbClr val="FFFFFF"/>
      </a:lt1>
      <a:dk2>
        <a:srgbClr val="768394"/>
      </a:dk2>
      <a:lt2>
        <a:srgbClr val="F0F0F0"/>
      </a:lt2>
      <a:accent1>
        <a:srgbClr val="0072C1"/>
      </a:accent1>
      <a:accent2>
        <a:srgbClr val="00B0F0"/>
      </a:accent2>
      <a:accent3>
        <a:srgbClr val="004575"/>
      </a:accent3>
      <a:accent4>
        <a:srgbClr val="F43E3A"/>
      </a:accent4>
      <a:accent5>
        <a:srgbClr val="57D3FF"/>
      </a:accent5>
      <a:accent6>
        <a:srgbClr val="768394"/>
      </a:accent6>
      <a:hlink>
        <a:srgbClr val="4276AA"/>
      </a:hlink>
      <a:folHlink>
        <a:srgbClr val="BFBFB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2019-03-18T16:00:00Z</dcterms:created>
  <dc:creator>iSlide</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ies>
</file>