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758" r:id="rId4"/>
    <p:sldId id="760" r:id="rId5"/>
    <p:sldId id="277" r:id="rId6"/>
    <p:sldId id="764" r:id="rId7"/>
    <p:sldId id="765" r:id="rId8"/>
    <p:sldId id="763" r:id="rId9"/>
    <p:sldId id="298" r:id="rId10"/>
    <p:sldId id="299" r:id="rId11"/>
    <p:sldId id="304" r:id="rId12"/>
    <p:sldId id="567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706" autoAdjust="0"/>
  </p:normalViewPr>
  <p:slideViewPr>
    <p:cSldViewPr showGuides="1">
      <p:cViewPr varScale="1">
        <p:scale>
          <a:sx n="105" d="100"/>
          <a:sy n="105" d="100"/>
        </p:scale>
        <p:origin x="750" y="10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3F7C2D-A333-448C-A147-7A39F870D10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D90A46-ACF9-4A26-B05D-B3EEB6CE8D76}">
      <dgm:prSet phldrT="[Text]"/>
      <dgm:spPr/>
      <dgm:t>
        <a:bodyPr/>
        <a:lstStyle/>
        <a:p>
          <a:r>
            <a:rPr lang="en-US" dirty="0"/>
            <a:t>Y </a:t>
          </a:r>
          <a:r>
            <a:rPr lang="en-US" dirty="0" err="1"/>
            <a:t>tế</a:t>
          </a:r>
          <a:endParaRPr lang="en-US" dirty="0"/>
        </a:p>
      </dgm:t>
    </dgm:pt>
    <dgm:pt modelId="{EB0F80CB-5850-4FA3-8939-23537FCA946C}" type="parTrans" cxnId="{5B0E3A49-7432-4F1F-B4F4-1D2714376122}">
      <dgm:prSet/>
      <dgm:spPr/>
      <dgm:t>
        <a:bodyPr/>
        <a:lstStyle/>
        <a:p>
          <a:endParaRPr lang="en-US"/>
        </a:p>
      </dgm:t>
    </dgm:pt>
    <dgm:pt modelId="{9D05839F-7C56-4CE4-B033-C75A8FA4C00C}" type="sibTrans" cxnId="{5B0E3A49-7432-4F1F-B4F4-1D2714376122}">
      <dgm:prSet/>
      <dgm:spPr/>
      <dgm:t>
        <a:bodyPr/>
        <a:lstStyle/>
        <a:p>
          <a:endParaRPr lang="en-US"/>
        </a:p>
      </dgm:t>
    </dgm:pt>
    <dgm:pt modelId="{292CC92D-2A57-4AE9-9F79-C1842CC81527}">
      <dgm:prSet phldrT="[Text]"/>
      <dgm:spPr/>
      <dgm:t>
        <a:bodyPr/>
        <a:lstStyle/>
        <a:p>
          <a:r>
            <a:rPr lang="en-US" dirty="0"/>
            <a:t>An </a:t>
          </a:r>
          <a:r>
            <a:rPr lang="en-US" dirty="0" err="1"/>
            <a:t>sinh</a:t>
          </a:r>
          <a:r>
            <a:rPr lang="en-US" dirty="0"/>
            <a:t> </a:t>
          </a:r>
          <a:r>
            <a:rPr lang="en-US" dirty="0" err="1"/>
            <a:t>xã</a:t>
          </a:r>
          <a:r>
            <a:rPr lang="en-US" dirty="0"/>
            <a:t> </a:t>
          </a:r>
          <a:r>
            <a:rPr lang="en-US" dirty="0" err="1"/>
            <a:t>hội</a:t>
          </a:r>
          <a:endParaRPr lang="en-US" dirty="0"/>
        </a:p>
      </dgm:t>
    </dgm:pt>
    <dgm:pt modelId="{6C788011-02AC-49AC-B779-0BD1A74B313D}" type="parTrans" cxnId="{415A431D-77FB-499D-AB76-ECE26B17C424}">
      <dgm:prSet/>
      <dgm:spPr/>
      <dgm:t>
        <a:bodyPr/>
        <a:lstStyle/>
        <a:p>
          <a:endParaRPr lang="en-US"/>
        </a:p>
      </dgm:t>
    </dgm:pt>
    <dgm:pt modelId="{10B28021-E553-402C-82AA-B55F6041CA33}" type="sibTrans" cxnId="{415A431D-77FB-499D-AB76-ECE26B17C424}">
      <dgm:prSet/>
      <dgm:spPr/>
      <dgm:t>
        <a:bodyPr/>
        <a:lstStyle/>
        <a:p>
          <a:endParaRPr lang="en-US"/>
        </a:p>
      </dgm:t>
    </dgm:pt>
    <dgm:pt modelId="{E05365E2-1E1A-4171-8298-B38011DB950C}">
      <dgm:prSet phldrT="[Text]"/>
      <dgm:spPr/>
      <dgm:t>
        <a:bodyPr/>
        <a:lstStyle/>
        <a:p>
          <a:r>
            <a:rPr lang="en-US" dirty="0" err="1"/>
            <a:t>Hỗ</a:t>
          </a:r>
          <a:r>
            <a:rPr lang="en-US" dirty="0"/>
            <a:t> </a:t>
          </a:r>
          <a:r>
            <a:rPr lang="en-US" dirty="0" err="1"/>
            <a:t>trợ</a:t>
          </a:r>
          <a:r>
            <a:rPr lang="en-US" dirty="0"/>
            <a:t> </a:t>
          </a:r>
          <a:r>
            <a:rPr lang="en-US" dirty="0" err="1"/>
            <a:t>doanh</a:t>
          </a:r>
          <a:r>
            <a:rPr lang="en-US" dirty="0"/>
            <a:t> </a:t>
          </a:r>
          <a:r>
            <a:rPr lang="en-US" dirty="0" err="1"/>
            <a:t>nghiệp</a:t>
          </a:r>
          <a:endParaRPr lang="en-US" dirty="0"/>
        </a:p>
      </dgm:t>
    </dgm:pt>
    <dgm:pt modelId="{80184934-2E6F-4647-8949-1A596273F32B}" type="parTrans" cxnId="{09E0A10D-1CB9-4CD5-9861-DB480C167A92}">
      <dgm:prSet/>
      <dgm:spPr/>
      <dgm:t>
        <a:bodyPr/>
        <a:lstStyle/>
        <a:p>
          <a:endParaRPr lang="en-US"/>
        </a:p>
      </dgm:t>
    </dgm:pt>
    <dgm:pt modelId="{C34FA7E9-A0BC-4007-87ED-8001EDBE1BF7}" type="sibTrans" cxnId="{09E0A10D-1CB9-4CD5-9861-DB480C167A92}">
      <dgm:prSet/>
      <dgm:spPr/>
      <dgm:t>
        <a:bodyPr/>
        <a:lstStyle/>
        <a:p>
          <a:endParaRPr lang="en-US"/>
        </a:p>
      </dgm:t>
    </dgm:pt>
    <dgm:pt modelId="{490E5571-AD9A-403D-A91B-FA46398744D4}">
      <dgm:prSet/>
      <dgm:spPr/>
      <dgm:t>
        <a:bodyPr/>
        <a:lstStyle/>
        <a:p>
          <a:r>
            <a:rPr lang="en-US" dirty="0" err="1"/>
            <a:t>Kích</a:t>
          </a:r>
          <a:r>
            <a:rPr lang="en-US" dirty="0"/>
            <a:t> </a:t>
          </a:r>
          <a:r>
            <a:rPr lang="en-US" dirty="0" err="1"/>
            <a:t>thích</a:t>
          </a:r>
          <a:r>
            <a:rPr lang="en-US" dirty="0"/>
            <a:t> </a:t>
          </a:r>
          <a:r>
            <a:rPr lang="en-US" dirty="0" err="1"/>
            <a:t>đầu</a:t>
          </a:r>
          <a:r>
            <a:rPr lang="en-US" dirty="0"/>
            <a:t> </a:t>
          </a:r>
          <a:r>
            <a:rPr lang="en-US" dirty="0" err="1"/>
            <a:t>tư</a:t>
          </a:r>
          <a:r>
            <a:rPr lang="en-US" dirty="0"/>
            <a:t> </a:t>
          </a:r>
          <a:r>
            <a:rPr lang="en-US" dirty="0" err="1"/>
            <a:t>công</a:t>
          </a:r>
          <a:endParaRPr lang="en-US" dirty="0"/>
        </a:p>
      </dgm:t>
    </dgm:pt>
    <dgm:pt modelId="{A2A8059E-55A4-4E92-BB7D-0BC89FB95927}" type="parTrans" cxnId="{465B027D-95FF-4E68-AC3B-F52B6EE9E28D}">
      <dgm:prSet/>
      <dgm:spPr/>
      <dgm:t>
        <a:bodyPr/>
        <a:lstStyle/>
        <a:p>
          <a:endParaRPr lang="en-US"/>
        </a:p>
      </dgm:t>
    </dgm:pt>
    <dgm:pt modelId="{32EEB5DB-FECC-4F1F-879E-C4459CCD1892}" type="sibTrans" cxnId="{465B027D-95FF-4E68-AC3B-F52B6EE9E28D}">
      <dgm:prSet/>
      <dgm:spPr/>
      <dgm:t>
        <a:bodyPr/>
        <a:lstStyle/>
        <a:p>
          <a:endParaRPr lang="en-US"/>
        </a:p>
      </dgm:t>
    </dgm:pt>
    <dgm:pt modelId="{1D5D7E97-6A14-4D5D-A12A-1B3E8E5E6470}">
      <dgm:prSet/>
      <dgm:spPr/>
      <dgm:t>
        <a:bodyPr/>
        <a:lstStyle/>
        <a:p>
          <a:r>
            <a:rPr lang="en-US" dirty="0" err="1"/>
            <a:t>Cải</a:t>
          </a:r>
          <a:r>
            <a:rPr lang="en-US" dirty="0"/>
            <a:t> </a:t>
          </a:r>
          <a:r>
            <a:rPr lang="en-US" dirty="0" err="1"/>
            <a:t>cách</a:t>
          </a:r>
          <a:r>
            <a:rPr lang="en-US" dirty="0"/>
            <a:t> hành </a:t>
          </a:r>
          <a:r>
            <a:rPr lang="en-US" dirty="0" err="1"/>
            <a:t>chính</a:t>
          </a:r>
          <a:endParaRPr lang="en-US" dirty="0"/>
        </a:p>
      </dgm:t>
    </dgm:pt>
    <dgm:pt modelId="{AB8A5C09-DCE8-400C-9662-9E1B9C6C0BF0}" type="parTrans" cxnId="{25F8B651-4F30-41EC-98E8-841B889ADBA8}">
      <dgm:prSet/>
      <dgm:spPr/>
      <dgm:t>
        <a:bodyPr/>
        <a:lstStyle/>
        <a:p>
          <a:endParaRPr lang="en-US"/>
        </a:p>
      </dgm:t>
    </dgm:pt>
    <dgm:pt modelId="{A018EC55-010B-4A44-B006-382FD532BE0D}" type="sibTrans" cxnId="{25F8B651-4F30-41EC-98E8-841B889ADBA8}">
      <dgm:prSet/>
      <dgm:spPr/>
      <dgm:t>
        <a:bodyPr/>
        <a:lstStyle/>
        <a:p>
          <a:endParaRPr lang="en-US"/>
        </a:p>
      </dgm:t>
    </dgm:pt>
    <dgm:pt modelId="{42FEDF0E-D4AA-42F8-B7DE-1CDA6051680C}" type="pres">
      <dgm:prSet presAssocID="{573F7C2D-A333-448C-A147-7A39F870D102}" presName="CompostProcess" presStyleCnt="0">
        <dgm:presLayoutVars>
          <dgm:dir/>
          <dgm:resizeHandles val="exact"/>
        </dgm:presLayoutVars>
      </dgm:prSet>
      <dgm:spPr/>
    </dgm:pt>
    <dgm:pt modelId="{8069AAE2-569F-47B0-ADAE-68A6D9C70E57}" type="pres">
      <dgm:prSet presAssocID="{573F7C2D-A333-448C-A147-7A39F870D102}" presName="arrow" presStyleLbl="bgShp" presStyleIdx="0" presStyleCnt="1"/>
      <dgm:spPr/>
    </dgm:pt>
    <dgm:pt modelId="{177B76B3-1BC0-4A44-AA47-FE6781175296}" type="pres">
      <dgm:prSet presAssocID="{573F7C2D-A333-448C-A147-7A39F870D102}" presName="linearProcess" presStyleCnt="0"/>
      <dgm:spPr/>
    </dgm:pt>
    <dgm:pt modelId="{1A583A84-B1BA-48CF-AED7-4DCCCB35EC78}" type="pres">
      <dgm:prSet presAssocID="{A7D90A46-ACF9-4A26-B05D-B3EEB6CE8D76}" presName="textNode" presStyleLbl="node1" presStyleIdx="0" presStyleCnt="5">
        <dgm:presLayoutVars>
          <dgm:bulletEnabled val="1"/>
        </dgm:presLayoutVars>
      </dgm:prSet>
      <dgm:spPr/>
    </dgm:pt>
    <dgm:pt modelId="{39498B16-178D-41E9-9E6C-E96AA53AEBF3}" type="pres">
      <dgm:prSet presAssocID="{9D05839F-7C56-4CE4-B033-C75A8FA4C00C}" presName="sibTrans" presStyleCnt="0"/>
      <dgm:spPr/>
    </dgm:pt>
    <dgm:pt modelId="{8713F457-143A-400F-AF89-ED1F6BE89216}" type="pres">
      <dgm:prSet presAssocID="{292CC92D-2A57-4AE9-9F79-C1842CC81527}" presName="textNode" presStyleLbl="node1" presStyleIdx="1" presStyleCnt="5">
        <dgm:presLayoutVars>
          <dgm:bulletEnabled val="1"/>
        </dgm:presLayoutVars>
      </dgm:prSet>
      <dgm:spPr/>
    </dgm:pt>
    <dgm:pt modelId="{44C44CA2-5C6C-444B-B93D-B17BABC63106}" type="pres">
      <dgm:prSet presAssocID="{10B28021-E553-402C-82AA-B55F6041CA33}" presName="sibTrans" presStyleCnt="0"/>
      <dgm:spPr/>
    </dgm:pt>
    <dgm:pt modelId="{F40E3C85-4237-4F69-9873-B0385B4BADB6}" type="pres">
      <dgm:prSet presAssocID="{E05365E2-1E1A-4171-8298-B38011DB950C}" presName="textNode" presStyleLbl="node1" presStyleIdx="2" presStyleCnt="5">
        <dgm:presLayoutVars>
          <dgm:bulletEnabled val="1"/>
        </dgm:presLayoutVars>
      </dgm:prSet>
      <dgm:spPr/>
    </dgm:pt>
    <dgm:pt modelId="{71ACCE43-F3AD-4666-8258-90BA1358A88B}" type="pres">
      <dgm:prSet presAssocID="{C34FA7E9-A0BC-4007-87ED-8001EDBE1BF7}" presName="sibTrans" presStyleCnt="0"/>
      <dgm:spPr/>
    </dgm:pt>
    <dgm:pt modelId="{2CEE352F-8DA7-4370-8A45-5C3B79BC27DE}" type="pres">
      <dgm:prSet presAssocID="{490E5571-AD9A-403D-A91B-FA46398744D4}" presName="textNode" presStyleLbl="node1" presStyleIdx="3" presStyleCnt="5">
        <dgm:presLayoutVars>
          <dgm:bulletEnabled val="1"/>
        </dgm:presLayoutVars>
      </dgm:prSet>
      <dgm:spPr/>
    </dgm:pt>
    <dgm:pt modelId="{D6FA08E7-0228-4A1D-8761-AFE6227DA17D}" type="pres">
      <dgm:prSet presAssocID="{32EEB5DB-FECC-4F1F-879E-C4459CCD1892}" presName="sibTrans" presStyleCnt="0"/>
      <dgm:spPr/>
    </dgm:pt>
    <dgm:pt modelId="{17A4F79F-559B-4131-B2C0-0525FD643DDE}" type="pres">
      <dgm:prSet presAssocID="{1D5D7E97-6A14-4D5D-A12A-1B3E8E5E6470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2D22D307-2E0E-4A0C-B4C1-63541A36E9DF}" type="presOf" srcId="{E05365E2-1E1A-4171-8298-B38011DB950C}" destId="{F40E3C85-4237-4F69-9873-B0385B4BADB6}" srcOrd="0" destOrd="0" presId="urn:microsoft.com/office/officeart/2005/8/layout/hProcess9"/>
    <dgm:cxn modelId="{09E0A10D-1CB9-4CD5-9861-DB480C167A92}" srcId="{573F7C2D-A333-448C-A147-7A39F870D102}" destId="{E05365E2-1E1A-4171-8298-B38011DB950C}" srcOrd="2" destOrd="0" parTransId="{80184934-2E6F-4647-8949-1A596273F32B}" sibTransId="{C34FA7E9-A0BC-4007-87ED-8001EDBE1BF7}"/>
    <dgm:cxn modelId="{415A431D-77FB-499D-AB76-ECE26B17C424}" srcId="{573F7C2D-A333-448C-A147-7A39F870D102}" destId="{292CC92D-2A57-4AE9-9F79-C1842CC81527}" srcOrd="1" destOrd="0" parTransId="{6C788011-02AC-49AC-B779-0BD1A74B313D}" sibTransId="{10B28021-E553-402C-82AA-B55F6041CA33}"/>
    <dgm:cxn modelId="{88E4923B-8AFC-4B90-BA12-7329BA5C9FE4}" type="presOf" srcId="{1D5D7E97-6A14-4D5D-A12A-1B3E8E5E6470}" destId="{17A4F79F-559B-4131-B2C0-0525FD643DDE}" srcOrd="0" destOrd="0" presId="urn:microsoft.com/office/officeart/2005/8/layout/hProcess9"/>
    <dgm:cxn modelId="{5B0E3A49-7432-4F1F-B4F4-1D2714376122}" srcId="{573F7C2D-A333-448C-A147-7A39F870D102}" destId="{A7D90A46-ACF9-4A26-B05D-B3EEB6CE8D76}" srcOrd="0" destOrd="0" parTransId="{EB0F80CB-5850-4FA3-8939-23537FCA946C}" sibTransId="{9D05839F-7C56-4CE4-B033-C75A8FA4C00C}"/>
    <dgm:cxn modelId="{25F8B651-4F30-41EC-98E8-841B889ADBA8}" srcId="{573F7C2D-A333-448C-A147-7A39F870D102}" destId="{1D5D7E97-6A14-4D5D-A12A-1B3E8E5E6470}" srcOrd="4" destOrd="0" parTransId="{AB8A5C09-DCE8-400C-9662-9E1B9C6C0BF0}" sibTransId="{A018EC55-010B-4A44-B006-382FD532BE0D}"/>
    <dgm:cxn modelId="{A9C79359-3807-4C43-AB18-543310D3B3FE}" type="presOf" srcId="{573F7C2D-A333-448C-A147-7A39F870D102}" destId="{42FEDF0E-D4AA-42F8-B7DE-1CDA6051680C}" srcOrd="0" destOrd="0" presId="urn:microsoft.com/office/officeart/2005/8/layout/hProcess9"/>
    <dgm:cxn modelId="{465B027D-95FF-4E68-AC3B-F52B6EE9E28D}" srcId="{573F7C2D-A333-448C-A147-7A39F870D102}" destId="{490E5571-AD9A-403D-A91B-FA46398744D4}" srcOrd="3" destOrd="0" parTransId="{A2A8059E-55A4-4E92-BB7D-0BC89FB95927}" sibTransId="{32EEB5DB-FECC-4F1F-879E-C4459CCD1892}"/>
    <dgm:cxn modelId="{2750B2A2-C8D6-469B-A1D8-B70227211536}" type="presOf" srcId="{490E5571-AD9A-403D-A91B-FA46398744D4}" destId="{2CEE352F-8DA7-4370-8A45-5C3B79BC27DE}" srcOrd="0" destOrd="0" presId="urn:microsoft.com/office/officeart/2005/8/layout/hProcess9"/>
    <dgm:cxn modelId="{A2A501D1-13AA-4743-95F8-B020724218CD}" type="presOf" srcId="{A7D90A46-ACF9-4A26-B05D-B3EEB6CE8D76}" destId="{1A583A84-B1BA-48CF-AED7-4DCCCB35EC78}" srcOrd="0" destOrd="0" presId="urn:microsoft.com/office/officeart/2005/8/layout/hProcess9"/>
    <dgm:cxn modelId="{5B421BF8-C853-4151-9716-414895BC174A}" type="presOf" srcId="{292CC92D-2A57-4AE9-9F79-C1842CC81527}" destId="{8713F457-143A-400F-AF89-ED1F6BE89216}" srcOrd="0" destOrd="0" presId="urn:microsoft.com/office/officeart/2005/8/layout/hProcess9"/>
    <dgm:cxn modelId="{515C4A25-674E-4675-B938-BA6F410CE691}" type="presParOf" srcId="{42FEDF0E-D4AA-42F8-B7DE-1CDA6051680C}" destId="{8069AAE2-569F-47B0-ADAE-68A6D9C70E57}" srcOrd="0" destOrd="0" presId="urn:microsoft.com/office/officeart/2005/8/layout/hProcess9"/>
    <dgm:cxn modelId="{BFA3FADB-3FFC-4F5C-B5EC-6CE54DE541DE}" type="presParOf" srcId="{42FEDF0E-D4AA-42F8-B7DE-1CDA6051680C}" destId="{177B76B3-1BC0-4A44-AA47-FE6781175296}" srcOrd="1" destOrd="0" presId="urn:microsoft.com/office/officeart/2005/8/layout/hProcess9"/>
    <dgm:cxn modelId="{66910A9C-EEC1-4AFE-8492-50C3F53C489D}" type="presParOf" srcId="{177B76B3-1BC0-4A44-AA47-FE6781175296}" destId="{1A583A84-B1BA-48CF-AED7-4DCCCB35EC78}" srcOrd="0" destOrd="0" presId="urn:microsoft.com/office/officeart/2005/8/layout/hProcess9"/>
    <dgm:cxn modelId="{15DF94A9-71D4-4AF5-AD18-64EDE6C83B7F}" type="presParOf" srcId="{177B76B3-1BC0-4A44-AA47-FE6781175296}" destId="{39498B16-178D-41E9-9E6C-E96AA53AEBF3}" srcOrd="1" destOrd="0" presId="urn:microsoft.com/office/officeart/2005/8/layout/hProcess9"/>
    <dgm:cxn modelId="{A0E48678-9B12-47E5-B81E-EF910B93E17D}" type="presParOf" srcId="{177B76B3-1BC0-4A44-AA47-FE6781175296}" destId="{8713F457-143A-400F-AF89-ED1F6BE89216}" srcOrd="2" destOrd="0" presId="urn:microsoft.com/office/officeart/2005/8/layout/hProcess9"/>
    <dgm:cxn modelId="{27890093-6D7C-41C1-9030-E67521E6488A}" type="presParOf" srcId="{177B76B3-1BC0-4A44-AA47-FE6781175296}" destId="{44C44CA2-5C6C-444B-B93D-B17BABC63106}" srcOrd="3" destOrd="0" presId="urn:microsoft.com/office/officeart/2005/8/layout/hProcess9"/>
    <dgm:cxn modelId="{912196B5-51AF-4D7F-AEC9-065578411CEE}" type="presParOf" srcId="{177B76B3-1BC0-4A44-AA47-FE6781175296}" destId="{F40E3C85-4237-4F69-9873-B0385B4BADB6}" srcOrd="4" destOrd="0" presId="urn:microsoft.com/office/officeart/2005/8/layout/hProcess9"/>
    <dgm:cxn modelId="{17591C6F-DDF5-4B67-84D4-5E69B765F693}" type="presParOf" srcId="{177B76B3-1BC0-4A44-AA47-FE6781175296}" destId="{71ACCE43-F3AD-4666-8258-90BA1358A88B}" srcOrd="5" destOrd="0" presId="urn:microsoft.com/office/officeart/2005/8/layout/hProcess9"/>
    <dgm:cxn modelId="{20E6522D-551D-4264-BC01-0C20DADC018C}" type="presParOf" srcId="{177B76B3-1BC0-4A44-AA47-FE6781175296}" destId="{2CEE352F-8DA7-4370-8A45-5C3B79BC27DE}" srcOrd="6" destOrd="0" presId="urn:microsoft.com/office/officeart/2005/8/layout/hProcess9"/>
    <dgm:cxn modelId="{F4DD196F-C5B1-48A7-A368-1DB7D83415FC}" type="presParOf" srcId="{177B76B3-1BC0-4A44-AA47-FE6781175296}" destId="{D6FA08E7-0228-4A1D-8761-AFE6227DA17D}" srcOrd="7" destOrd="0" presId="urn:microsoft.com/office/officeart/2005/8/layout/hProcess9"/>
    <dgm:cxn modelId="{BA53501B-C7AC-4E19-8480-47D3251804F3}" type="presParOf" srcId="{177B76B3-1BC0-4A44-AA47-FE6781175296}" destId="{17A4F79F-559B-4131-B2C0-0525FD643DDE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69AAE2-569F-47B0-ADAE-68A6D9C70E57}">
      <dsp:nvSpPr>
        <dsp:cNvPr id="0" name=""/>
        <dsp:cNvSpPr/>
      </dsp:nvSpPr>
      <dsp:spPr>
        <a:xfrm>
          <a:off x="752316" y="0"/>
          <a:ext cx="8526250" cy="541725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83A84-B1BA-48CF-AED7-4DCCCB35EC78}">
      <dsp:nvSpPr>
        <dsp:cNvPr id="0" name=""/>
        <dsp:cNvSpPr/>
      </dsp:nvSpPr>
      <dsp:spPr>
        <a:xfrm>
          <a:off x="1242" y="1625176"/>
          <a:ext cx="1916439" cy="2166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Y </a:t>
          </a:r>
          <a:r>
            <a:rPr lang="en-US" sz="3200" kern="1200" dirty="0" err="1"/>
            <a:t>tế</a:t>
          </a:r>
          <a:endParaRPr lang="en-US" sz="3200" kern="1200" dirty="0"/>
        </a:p>
      </dsp:txBody>
      <dsp:txXfrm>
        <a:off x="94795" y="1718729"/>
        <a:ext cx="1729333" cy="1979796"/>
      </dsp:txXfrm>
    </dsp:sp>
    <dsp:sp modelId="{8713F457-143A-400F-AF89-ED1F6BE89216}">
      <dsp:nvSpPr>
        <dsp:cNvPr id="0" name=""/>
        <dsp:cNvSpPr/>
      </dsp:nvSpPr>
      <dsp:spPr>
        <a:xfrm>
          <a:off x="2029232" y="1625176"/>
          <a:ext cx="1916439" cy="2166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An </a:t>
          </a:r>
          <a:r>
            <a:rPr lang="en-US" sz="3200" kern="1200" dirty="0" err="1"/>
            <a:t>sinh</a:t>
          </a:r>
          <a:r>
            <a:rPr lang="en-US" sz="3200" kern="1200" dirty="0"/>
            <a:t> </a:t>
          </a:r>
          <a:r>
            <a:rPr lang="en-US" sz="3200" kern="1200" dirty="0" err="1"/>
            <a:t>xã</a:t>
          </a:r>
          <a:r>
            <a:rPr lang="en-US" sz="3200" kern="1200" dirty="0"/>
            <a:t> </a:t>
          </a:r>
          <a:r>
            <a:rPr lang="en-US" sz="3200" kern="1200" dirty="0" err="1"/>
            <a:t>hội</a:t>
          </a:r>
          <a:endParaRPr lang="en-US" sz="3200" kern="1200" dirty="0"/>
        </a:p>
      </dsp:txBody>
      <dsp:txXfrm>
        <a:off x="2122785" y="1718729"/>
        <a:ext cx="1729333" cy="1979796"/>
      </dsp:txXfrm>
    </dsp:sp>
    <dsp:sp modelId="{F40E3C85-4237-4F69-9873-B0385B4BADB6}">
      <dsp:nvSpPr>
        <dsp:cNvPr id="0" name=""/>
        <dsp:cNvSpPr/>
      </dsp:nvSpPr>
      <dsp:spPr>
        <a:xfrm>
          <a:off x="4057221" y="1625176"/>
          <a:ext cx="1916439" cy="2166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Hỗ</a:t>
          </a:r>
          <a:r>
            <a:rPr lang="en-US" sz="3200" kern="1200" dirty="0"/>
            <a:t> </a:t>
          </a:r>
          <a:r>
            <a:rPr lang="en-US" sz="3200" kern="1200" dirty="0" err="1"/>
            <a:t>trợ</a:t>
          </a:r>
          <a:r>
            <a:rPr lang="en-US" sz="3200" kern="1200" dirty="0"/>
            <a:t> </a:t>
          </a:r>
          <a:r>
            <a:rPr lang="en-US" sz="3200" kern="1200" dirty="0" err="1"/>
            <a:t>doanh</a:t>
          </a:r>
          <a:r>
            <a:rPr lang="en-US" sz="3200" kern="1200" dirty="0"/>
            <a:t> </a:t>
          </a:r>
          <a:r>
            <a:rPr lang="en-US" sz="3200" kern="1200" dirty="0" err="1"/>
            <a:t>nghiệp</a:t>
          </a:r>
          <a:endParaRPr lang="en-US" sz="3200" kern="1200" dirty="0"/>
        </a:p>
      </dsp:txBody>
      <dsp:txXfrm>
        <a:off x="4150774" y="1718729"/>
        <a:ext cx="1729333" cy="1979796"/>
      </dsp:txXfrm>
    </dsp:sp>
    <dsp:sp modelId="{2CEE352F-8DA7-4370-8A45-5C3B79BC27DE}">
      <dsp:nvSpPr>
        <dsp:cNvPr id="0" name=""/>
        <dsp:cNvSpPr/>
      </dsp:nvSpPr>
      <dsp:spPr>
        <a:xfrm>
          <a:off x="6085210" y="1625176"/>
          <a:ext cx="1916439" cy="2166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Kích</a:t>
          </a:r>
          <a:r>
            <a:rPr lang="en-US" sz="3200" kern="1200" dirty="0"/>
            <a:t> </a:t>
          </a:r>
          <a:r>
            <a:rPr lang="en-US" sz="3200" kern="1200" dirty="0" err="1"/>
            <a:t>thích</a:t>
          </a:r>
          <a:r>
            <a:rPr lang="en-US" sz="3200" kern="1200" dirty="0"/>
            <a:t> </a:t>
          </a:r>
          <a:r>
            <a:rPr lang="en-US" sz="3200" kern="1200" dirty="0" err="1"/>
            <a:t>đầu</a:t>
          </a:r>
          <a:r>
            <a:rPr lang="en-US" sz="3200" kern="1200" dirty="0"/>
            <a:t> </a:t>
          </a:r>
          <a:r>
            <a:rPr lang="en-US" sz="3200" kern="1200" dirty="0" err="1"/>
            <a:t>tư</a:t>
          </a:r>
          <a:r>
            <a:rPr lang="en-US" sz="3200" kern="1200" dirty="0"/>
            <a:t> </a:t>
          </a:r>
          <a:r>
            <a:rPr lang="en-US" sz="3200" kern="1200" dirty="0" err="1"/>
            <a:t>công</a:t>
          </a:r>
          <a:endParaRPr lang="en-US" sz="3200" kern="1200" dirty="0"/>
        </a:p>
      </dsp:txBody>
      <dsp:txXfrm>
        <a:off x="6178763" y="1718729"/>
        <a:ext cx="1729333" cy="1979796"/>
      </dsp:txXfrm>
    </dsp:sp>
    <dsp:sp modelId="{17A4F79F-559B-4131-B2C0-0525FD643DDE}">
      <dsp:nvSpPr>
        <dsp:cNvPr id="0" name=""/>
        <dsp:cNvSpPr/>
      </dsp:nvSpPr>
      <dsp:spPr>
        <a:xfrm>
          <a:off x="8113200" y="1625176"/>
          <a:ext cx="1916439" cy="2166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Cải</a:t>
          </a:r>
          <a:r>
            <a:rPr lang="en-US" sz="3200" kern="1200" dirty="0"/>
            <a:t> </a:t>
          </a:r>
          <a:r>
            <a:rPr lang="en-US" sz="3200" kern="1200" dirty="0" err="1"/>
            <a:t>cách</a:t>
          </a:r>
          <a:r>
            <a:rPr lang="en-US" sz="3200" kern="1200" dirty="0"/>
            <a:t> hành </a:t>
          </a:r>
          <a:r>
            <a:rPr lang="en-US" sz="3200" kern="1200" dirty="0" err="1"/>
            <a:t>chính</a:t>
          </a:r>
          <a:endParaRPr lang="en-US" sz="3200" kern="1200" dirty="0"/>
        </a:p>
      </dsp:txBody>
      <dsp:txXfrm>
        <a:off x="8206753" y="1718729"/>
        <a:ext cx="1729333" cy="1979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t>12/16/2021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t>12/16/2021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475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80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24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3"/>
          <p:cNvSpPr>
            <a:spLocks noGrp="1"/>
          </p:cNvSpPr>
          <p:nvPr>
            <p:ph type="body" sz="quarter" idx="11"/>
          </p:nvPr>
        </p:nvSpPr>
        <p:spPr>
          <a:xfrm>
            <a:off x="7302503" y="1560511"/>
            <a:ext cx="3854716" cy="968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6"/>
          <p:cNvSpPr>
            <a:spLocks noGrp="1"/>
          </p:cNvSpPr>
          <p:nvPr>
            <p:ph type="body" sz="quarter" idx="14"/>
          </p:nvPr>
        </p:nvSpPr>
        <p:spPr>
          <a:xfrm>
            <a:off x="7302502" y="1152523"/>
            <a:ext cx="2531088" cy="5413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kumimoji="0" lang="en-US" sz="1999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1pPr>
            <a:lvl2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2pPr>
            <a:lvl3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3pPr>
            <a:lvl4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4pPr>
            <a:lvl5pPr>
              <a:defRPr kumimoji="0" lang="ru-RU" sz="2399" b="1" i="0" u="none" strike="noStrike" kern="1200" cap="none" normalizeH="0" baseline="0" dirty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3"/>
          <p:cNvSpPr>
            <a:spLocks noGrp="1"/>
          </p:cNvSpPr>
          <p:nvPr>
            <p:ph type="body" sz="quarter" idx="15"/>
          </p:nvPr>
        </p:nvSpPr>
        <p:spPr>
          <a:xfrm>
            <a:off x="7302503" y="3355971"/>
            <a:ext cx="3854716" cy="968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6"/>
          <p:cNvSpPr>
            <a:spLocks noGrp="1"/>
          </p:cNvSpPr>
          <p:nvPr>
            <p:ph type="body" sz="quarter" idx="16"/>
          </p:nvPr>
        </p:nvSpPr>
        <p:spPr>
          <a:xfrm>
            <a:off x="7302502" y="2947983"/>
            <a:ext cx="2531088" cy="5413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kumimoji="0" lang="en-US" sz="1999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1pPr>
            <a:lvl2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2pPr>
            <a:lvl3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3pPr>
            <a:lvl4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4pPr>
            <a:lvl5pPr>
              <a:defRPr kumimoji="0" lang="ru-RU" sz="2399" b="1" i="0" u="none" strike="noStrike" kern="1200" cap="none" normalizeH="0" baseline="0" dirty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7302503" y="5151431"/>
            <a:ext cx="3854716" cy="968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6"/>
          <p:cNvSpPr>
            <a:spLocks noGrp="1"/>
          </p:cNvSpPr>
          <p:nvPr>
            <p:ph type="body" sz="quarter" idx="18"/>
          </p:nvPr>
        </p:nvSpPr>
        <p:spPr>
          <a:xfrm>
            <a:off x="7302502" y="4743443"/>
            <a:ext cx="2531088" cy="5413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kumimoji="0" lang="en-US" sz="1999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1pPr>
            <a:lvl2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2pPr>
            <a:lvl3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3pPr>
            <a:lvl4pPr>
              <a:defRPr kumimoji="0" lang="en-US" sz="2399" b="1" i="0" u="none" strike="noStrike" kern="1200" cap="none" normalizeH="0" baseline="0" dirty="0" smtClean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4pPr>
            <a:lvl5pPr>
              <a:defRPr kumimoji="0" lang="ru-RU" sz="2399" b="1" i="0" u="none" strike="noStrike" kern="1200" cap="none" normalizeH="0" baseline="0" dirty="0">
                <a:ln>
                  <a:noFill/>
                </a:ln>
                <a:solidFill>
                  <a:srgbClr val="FE2635"/>
                </a:solidFill>
                <a:effectLst/>
                <a:latin typeface="Open Sans" panose="020B0606030504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959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2" y="304800"/>
            <a:ext cx="10134600" cy="762000"/>
          </a:xfrm>
        </p:spPr>
        <p:txBody>
          <a:bodyPr/>
          <a:lstStyle>
            <a:lvl1pPr algn="ctr">
              <a:defRPr>
                <a:solidFill>
                  <a:srgbClr val="002060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236" y="1371600"/>
            <a:ext cx="10134600" cy="4648200"/>
          </a:xfrm>
        </p:spPr>
        <p:txBody>
          <a:bodyPr>
            <a:normAutofit/>
          </a:bodyPr>
          <a:lstStyle>
            <a:lvl1pPr marL="274320" indent="-2286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594360" indent="-2286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2800" i="1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91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anchor="b">
            <a:normAutofit/>
          </a:bodyPr>
          <a:lstStyle>
            <a:lvl1pPr algn="l">
              <a:defRPr sz="5400" b="1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133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70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078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715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15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t>12/16/2021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71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960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E0FA9E5-6744-4841-888F-9E7CC0C2B7EC}" type="datetimeFigureOut">
              <a:rPr lang="en-US" smtClean="0"/>
              <a:pPr/>
              <a:t>12/16/2021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AEAE4A8-A6E5-453E-B946-FB774B73F4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anhduong510@yahoo.com" TargetMode="External"/><Relationship Id="rId2" Type="http://schemas.openxmlformats.org/officeDocument/2006/relationships/hyperlink" Target="mailto:aduong@mpi.gov.v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2" y="152400"/>
            <a:ext cx="10744200" cy="2438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4200"/>
              </a:spcBef>
              <a:spcAft>
                <a:spcPts val="600"/>
              </a:spcAft>
            </a:pPr>
            <a:br>
              <a:rPr lang="en-US" sz="3600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b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Thu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hút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đầu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tư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nước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ngoài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trong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bối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cảnh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phục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hồi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và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phát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triển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kinh</a:t>
            </a:r>
            <a:r>
              <a:rPr lang="en-US" sz="44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tế</a:t>
            </a:r>
            <a:endParaRPr lang="en-US" sz="3600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997F51-693D-4731-AED1-5762E13B48F0}"/>
              </a:ext>
            </a:extLst>
          </p:cNvPr>
          <p:cNvSpPr txBox="1">
            <a:spLocks/>
          </p:cNvSpPr>
          <p:nvPr/>
        </p:nvSpPr>
        <p:spPr>
          <a:xfrm>
            <a:off x="659178" y="3124200"/>
            <a:ext cx="10058400" cy="213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Nguyễn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Anh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Dương</a:t>
            </a:r>
            <a:endParaRPr lang="en-US" sz="2800" i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Viện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Nghiên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cứu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quản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lý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kinh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tế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Trung</a:t>
            </a:r>
            <a:r>
              <a:rPr lang="en-US" sz="28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Cambria" panose="02040503050406030204" pitchFamily="18" charset="0"/>
              </a:rPr>
              <a:t>ương</a:t>
            </a:r>
            <a:endParaRPr lang="en-US" sz="2800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2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3D34F-B310-4500-BC1A-829C7999F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B2694-E41D-4A58-88FE-081F7882B9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810" y="1219200"/>
            <a:ext cx="10001203" cy="5130221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Xu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2021: </a:t>
            </a:r>
            <a:r>
              <a:rPr lang="en-US" dirty="0" err="1"/>
              <a:t>Xúc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lĩnh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y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lĩnh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qua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en-US" dirty="0"/>
              <a:t> </a:t>
            </a:r>
            <a:r>
              <a:rPr lang="en-US" dirty="0" err="1"/>
              <a:t>số</a:t>
            </a:r>
            <a:endParaRPr lang="en-US" dirty="0"/>
          </a:p>
          <a:p>
            <a:pPr lvl="1"/>
            <a:r>
              <a:rPr lang="en-US" sz="2199" b="1" dirty="0"/>
              <a:t>Costa Rica (CINDE): </a:t>
            </a:r>
            <a:r>
              <a:rPr lang="en-US" sz="2199" dirty="0" err="1"/>
              <a:t>tăng</a:t>
            </a:r>
            <a:r>
              <a:rPr lang="en-US" sz="2199" dirty="0"/>
              <a:t> </a:t>
            </a:r>
            <a:r>
              <a:rPr lang="en-US" sz="2199" dirty="0" err="1"/>
              <a:t>cường</a:t>
            </a:r>
            <a:r>
              <a:rPr lang="en-US" sz="2199" dirty="0"/>
              <a:t> </a:t>
            </a:r>
            <a:r>
              <a:rPr lang="en-US" sz="2199" dirty="0" err="1"/>
              <a:t>chất</a:t>
            </a:r>
            <a:r>
              <a:rPr lang="en-US" sz="2199" dirty="0"/>
              <a:t> </a:t>
            </a:r>
            <a:r>
              <a:rPr lang="en-US" sz="2199" dirty="0" err="1"/>
              <a:t>lượng</a:t>
            </a:r>
            <a:r>
              <a:rPr lang="en-US" sz="2199" dirty="0"/>
              <a:t> </a:t>
            </a:r>
            <a:r>
              <a:rPr lang="en-US" sz="2199" dirty="0" err="1"/>
              <a:t>thông</a:t>
            </a:r>
            <a:r>
              <a:rPr lang="en-US" sz="2199" dirty="0"/>
              <a:t> tin </a:t>
            </a:r>
            <a:r>
              <a:rPr lang="en-US" sz="2199" dirty="0" err="1"/>
              <a:t>về</a:t>
            </a:r>
            <a:r>
              <a:rPr lang="en-US" sz="2199" dirty="0"/>
              <a:t> </a:t>
            </a:r>
            <a:r>
              <a:rPr lang="en-US" sz="2199" dirty="0" err="1"/>
              <a:t>lĩnh</a:t>
            </a:r>
            <a:r>
              <a:rPr lang="en-US" sz="2199" dirty="0"/>
              <a:t> </a:t>
            </a:r>
            <a:r>
              <a:rPr lang="en-US" sz="2199" dirty="0" err="1"/>
              <a:t>vực</a:t>
            </a:r>
            <a:r>
              <a:rPr lang="en-US" sz="2199" dirty="0"/>
              <a:t> y </a:t>
            </a:r>
            <a:r>
              <a:rPr lang="en-US" sz="2199" dirty="0" err="1"/>
              <a:t>tế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lĩnh</a:t>
            </a:r>
            <a:r>
              <a:rPr lang="en-US" sz="2199" dirty="0"/>
              <a:t> </a:t>
            </a:r>
            <a:r>
              <a:rPr lang="en-US" sz="2199" dirty="0" err="1"/>
              <a:t>vực</a:t>
            </a:r>
            <a:r>
              <a:rPr lang="en-US" sz="2199" dirty="0"/>
              <a:t> </a:t>
            </a:r>
            <a:r>
              <a:rPr lang="en-US" sz="2199" dirty="0" err="1"/>
              <a:t>liên</a:t>
            </a:r>
            <a:r>
              <a:rPr lang="en-US" sz="2199" dirty="0"/>
              <a:t> </a:t>
            </a:r>
            <a:r>
              <a:rPr lang="en-US" sz="2199" dirty="0" err="1"/>
              <a:t>quan</a:t>
            </a:r>
            <a:r>
              <a:rPr lang="en-US" sz="2199" dirty="0"/>
              <a:t> </a:t>
            </a:r>
            <a:r>
              <a:rPr lang="en-US" sz="2199" dirty="0" err="1"/>
              <a:t>trên</a:t>
            </a:r>
            <a:r>
              <a:rPr lang="en-US" sz="2199" dirty="0"/>
              <a:t> </a:t>
            </a:r>
            <a:r>
              <a:rPr lang="en-US" sz="2199" dirty="0" err="1"/>
              <a:t>trang</a:t>
            </a:r>
            <a:r>
              <a:rPr lang="en-US" sz="2199" dirty="0"/>
              <a:t> </a:t>
            </a:r>
            <a:r>
              <a:rPr lang="en-US" sz="2199" dirty="0" err="1"/>
              <a:t>chủ</a:t>
            </a:r>
            <a:r>
              <a:rPr lang="en-US" sz="2199" dirty="0"/>
              <a:t>,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kênh</a:t>
            </a:r>
            <a:r>
              <a:rPr lang="en-US" sz="2199" dirty="0"/>
              <a:t> </a:t>
            </a:r>
            <a:r>
              <a:rPr lang="en-US" sz="2199" dirty="0" err="1"/>
              <a:t>trực</a:t>
            </a:r>
            <a:r>
              <a:rPr lang="en-US" sz="2199" dirty="0"/>
              <a:t> </a:t>
            </a:r>
            <a:r>
              <a:rPr lang="en-US" sz="2199" dirty="0" err="1"/>
              <a:t>tuyến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mạng</a:t>
            </a:r>
            <a:r>
              <a:rPr lang="en-US" sz="2199" dirty="0"/>
              <a:t> </a:t>
            </a:r>
            <a:r>
              <a:rPr lang="en-US" sz="2199" dirty="0" err="1"/>
              <a:t>xã</a:t>
            </a:r>
            <a:r>
              <a:rPr lang="en-US" sz="2199" dirty="0"/>
              <a:t> </a:t>
            </a:r>
            <a:r>
              <a:rPr lang="en-US" sz="2199" dirty="0" err="1"/>
              <a:t>hội</a:t>
            </a:r>
            <a:r>
              <a:rPr lang="en-US" sz="2199" dirty="0"/>
              <a:t>, </a:t>
            </a:r>
            <a:r>
              <a:rPr lang="en-US" sz="2199" dirty="0" err="1"/>
              <a:t>giúp</a:t>
            </a:r>
            <a:r>
              <a:rPr lang="en-US" sz="2199" dirty="0"/>
              <a:t> </a:t>
            </a:r>
            <a:r>
              <a:rPr lang="en-US" sz="2199" dirty="0" err="1"/>
              <a:t>đưa</a:t>
            </a:r>
            <a:r>
              <a:rPr lang="en-US" sz="2199" dirty="0"/>
              <a:t> ra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nghiên</a:t>
            </a:r>
            <a:r>
              <a:rPr lang="en-US" sz="2199" dirty="0"/>
              <a:t> </a:t>
            </a:r>
            <a:r>
              <a:rPr lang="en-US" sz="2199" dirty="0" err="1"/>
              <a:t>cứu</a:t>
            </a:r>
            <a:r>
              <a:rPr lang="en-US" sz="2199" dirty="0"/>
              <a:t> </a:t>
            </a:r>
            <a:r>
              <a:rPr lang="en-US" sz="2199" dirty="0" err="1"/>
              <a:t>trường</a:t>
            </a:r>
            <a:r>
              <a:rPr lang="en-US" sz="2199" dirty="0"/>
              <a:t> </a:t>
            </a:r>
            <a:r>
              <a:rPr lang="en-US" sz="2199" dirty="0" err="1"/>
              <a:t>hợp</a:t>
            </a:r>
            <a:r>
              <a:rPr lang="en-US" sz="2199" dirty="0"/>
              <a:t> </a:t>
            </a:r>
            <a:r>
              <a:rPr lang="en-US" sz="2199" dirty="0" err="1"/>
              <a:t>cụ</a:t>
            </a:r>
            <a:r>
              <a:rPr lang="en-US" sz="2199" dirty="0"/>
              <a:t> </a:t>
            </a:r>
            <a:r>
              <a:rPr lang="en-US" sz="2199" dirty="0" err="1"/>
              <a:t>thể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tạo</a:t>
            </a:r>
            <a:r>
              <a:rPr lang="en-US" sz="2199" dirty="0"/>
              <a:t> </a:t>
            </a:r>
            <a:r>
              <a:rPr lang="en-US" sz="2199" dirty="0" err="1"/>
              <a:t>thuận</a:t>
            </a:r>
            <a:r>
              <a:rPr lang="en-US" sz="2199" dirty="0"/>
              <a:t> </a:t>
            </a:r>
            <a:r>
              <a:rPr lang="en-US" sz="2199" dirty="0" err="1"/>
              <a:t>lợi</a:t>
            </a:r>
            <a:r>
              <a:rPr lang="en-US" sz="2199" dirty="0"/>
              <a:t> cho </a:t>
            </a:r>
            <a:r>
              <a:rPr lang="en-US" sz="2199" dirty="0" err="1"/>
              <a:t>kết</a:t>
            </a:r>
            <a:r>
              <a:rPr lang="en-US" sz="2199" dirty="0"/>
              <a:t> </a:t>
            </a:r>
            <a:r>
              <a:rPr lang="en-US" sz="2199" dirty="0" err="1"/>
              <a:t>nối</a:t>
            </a:r>
            <a:r>
              <a:rPr lang="en-US" sz="2199" dirty="0"/>
              <a:t> ĐMST.</a:t>
            </a:r>
          </a:p>
          <a:p>
            <a:pPr lvl="1"/>
            <a:r>
              <a:rPr lang="en-US" sz="2199" b="1" dirty="0"/>
              <a:t>Invest in Holland:</a:t>
            </a:r>
            <a:r>
              <a:rPr lang="en-US" sz="2199" dirty="0"/>
              <a:t>  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hoạt</a:t>
            </a:r>
            <a:r>
              <a:rPr lang="en-US" sz="2199" dirty="0"/>
              <a:t> </a:t>
            </a:r>
            <a:r>
              <a:rPr lang="en-US" sz="2199" dirty="0" err="1"/>
              <a:t>động</a:t>
            </a:r>
            <a:r>
              <a:rPr lang="en-US" sz="2199" dirty="0"/>
              <a:t> </a:t>
            </a:r>
            <a:r>
              <a:rPr lang="en-US" sz="2199" dirty="0" err="1"/>
              <a:t>xúc</a:t>
            </a:r>
            <a:r>
              <a:rPr lang="en-US" sz="2199" dirty="0"/>
              <a:t> </a:t>
            </a:r>
            <a:r>
              <a:rPr lang="en-US" sz="2199" dirty="0" err="1"/>
              <a:t>tiến</a:t>
            </a:r>
            <a:r>
              <a:rPr lang="en-US" sz="2199" dirty="0"/>
              <a:t> </a:t>
            </a:r>
            <a:r>
              <a:rPr lang="en-US" sz="2199" dirty="0" err="1"/>
              <a:t>đầu</a:t>
            </a:r>
            <a:r>
              <a:rPr lang="en-US" sz="2199" dirty="0"/>
              <a:t> </a:t>
            </a:r>
            <a:r>
              <a:rPr lang="en-US" sz="2199" dirty="0" err="1"/>
              <a:t>tư</a:t>
            </a:r>
            <a:r>
              <a:rPr lang="en-US" sz="2199" dirty="0"/>
              <a:t> </a:t>
            </a:r>
            <a:r>
              <a:rPr lang="en-US" sz="2199" dirty="0" err="1"/>
              <a:t>trực</a:t>
            </a:r>
            <a:r>
              <a:rPr lang="en-US" sz="2199" dirty="0"/>
              <a:t> </a:t>
            </a:r>
            <a:r>
              <a:rPr lang="en-US" sz="2199" dirty="0" err="1"/>
              <a:t>tuyến</a:t>
            </a:r>
            <a:r>
              <a:rPr lang="en-US" sz="2199" dirty="0"/>
              <a:t> </a:t>
            </a:r>
            <a:r>
              <a:rPr lang="en-US" sz="2199" dirty="0" err="1"/>
              <a:t>nhằm</a:t>
            </a:r>
            <a:r>
              <a:rPr lang="en-US" sz="2199" dirty="0"/>
              <a:t> </a:t>
            </a:r>
            <a:r>
              <a:rPr lang="en-US" sz="2199" dirty="0" err="1"/>
              <a:t>quảng</a:t>
            </a:r>
            <a:r>
              <a:rPr lang="en-US" sz="2199" dirty="0"/>
              <a:t> </a:t>
            </a:r>
            <a:r>
              <a:rPr lang="en-US" sz="2199" dirty="0" err="1"/>
              <a:t>bá</a:t>
            </a:r>
            <a:r>
              <a:rPr lang="en-US" sz="2199" dirty="0"/>
              <a:t> </a:t>
            </a:r>
            <a:r>
              <a:rPr lang="en-US" sz="2199" dirty="0" err="1"/>
              <a:t>Hà</a:t>
            </a:r>
            <a:r>
              <a:rPr lang="en-US" sz="2199" dirty="0"/>
              <a:t> Lan </a:t>
            </a:r>
            <a:r>
              <a:rPr lang="en-US" sz="2199" dirty="0" err="1"/>
              <a:t>như</a:t>
            </a:r>
            <a:r>
              <a:rPr lang="en-US" sz="2199" dirty="0"/>
              <a:t> </a:t>
            </a:r>
            <a:r>
              <a:rPr lang="en-US" sz="2199" dirty="0" err="1"/>
              <a:t>một</a:t>
            </a:r>
            <a:r>
              <a:rPr lang="en-US" sz="2199" dirty="0"/>
              <a:t> </a:t>
            </a:r>
            <a:r>
              <a:rPr lang="en-US" sz="2199" dirty="0" err="1"/>
              <a:t>trung</a:t>
            </a:r>
            <a:r>
              <a:rPr lang="en-US" sz="2199" dirty="0"/>
              <a:t> </a:t>
            </a:r>
            <a:r>
              <a:rPr lang="en-US" sz="2199" dirty="0" err="1"/>
              <a:t>tâm</a:t>
            </a:r>
            <a:r>
              <a:rPr lang="en-US" sz="2199" dirty="0"/>
              <a:t> </a:t>
            </a:r>
            <a:r>
              <a:rPr lang="en-US" sz="2199" dirty="0" err="1"/>
              <a:t>kết</a:t>
            </a:r>
            <a:r>
              <a:rPr lang="en-US" sz="2199" dirty="0"/>
              <a:t> </a:t>
            </a:r>
            <a:r>
              <a:rPr lang="en-US" sz="2199" dirty="0" err="1"/>
              <a:t>nối</a:t>
            </a:r>
            <a:r>
              <a:rPr lang="en-US" sz="2199" dirty="0"/>
              <a:t>, </a:t>
            </a:r>
            <a:r>
              <a:rPr lang="en-US" sz="2199" dirty="0" err="1"/>
              <a:t>nghiên</a:t>
            </a:r>
            <a:r>
              <a:rPr lang="en-US" sz="2199" dirty="0"/>
              <a:t> </a:t>
            </a:r>
            <a:r>
              <a:rPr lang="en-US" sz="2199" dirty="0" err="1"/>
              <a:t>cứu</a:t>
            </a:r>
            <a:r>
              <a:rPr lang="en-US" sz="2199" dirty="0"/>
              <a:t> khoa </a:t>
            </a:r>
            <a:r>
              <a:rPr lang="en-US" sz="2199" dirty="0" err="1"/>
              <a:t>học</a:t>
            </a:r>
            <a:r>
              <a:rPr lang="en-US" sz="2199" dirty="0"/>
              <a:t> </a:t>
            </a:r>
            <a:r>
              <a:rPr lang="en-US" sz="2199" dirty="0" err="1"/>
              <a:t>về</a:t>
            </a:r>
            <a:r>
              <a:rPr lang="en-US" sz="2199" dirty="0"/>
              <a:t> </a:t>
            </a:r>
            <a:r>
              <a:rPr lang="en-US" sz="2199" dirty="0" err="1"/>
              <a:t>sự</a:t>
            </a:r>
            <a:r>
              <a:rPr lang="en-US" sz="2199" dirty="0"/>
              <a:t> </a:t>
            </a:r>
            <a:r>
              <a:rPr lang="en-US" sz="2199" dirty="0" err="1"/>
              <a:t>sống</a:t>
            </a:r>
            <a:r>
              <a:rPr lang="en-US" sz="2199" dirty="0"/>
              <a:t>,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thông</a:t>
            </a:r>
            <a:r>
              <a:rPr lang="en-US" sz="2199" dirty="0"/>
              <a:t> tin </a:t>
            </a:r>
            <a:r>
              <a:rPr lang="en-US" sz="2199" dirty="0" err="1"/>
              <a:t>về</a:t>
            </a:r>
            <a:r>
              <a:rPr lang="en-US" sz="2199" dirty="0"/>
              <a:t> </a:t>
            </a:r>
            <a:r>
              <a:rPr lang="en-US" sz="2199" dirty="0" err="1"/>
              <a:t>môi</a:t>
            </a:r>
            <a:r>
              <a:rPr lang="en-US" sz="2199" dirty="0"/>
              <a:t> </a:t>
            </a:r>
            <a:r>
              <a:rPr lang="en-US" sz="2199" dirty="0" err="1"/>
              <a:t>trường</a:t>
            </a:r>
            <a:r>
              <a:rPr lang="en-US" sz="2199" dirty="0"/>
              <a:t> </a:t>
            </a:r>
            <a:r>
              <a:rPr lang="en-US" sz="2199" dirty="0" err="1"/>
              <a:t>đầu</a:t>
            </a:r>
            <a:r>
              <a:rPr lang="en-US" sz="2199" dirty="0"/>
              <a:t> </a:t>
            </a:r>
            <a:r>
              <a:rPr lang="en-US" sz="2199" dirty="0" err="1"/>
              <a:t>tư</a:t>
            </a:r>
            <a:r>
              <a:rPr lang="en-US" sz="2199" dirty="0"/>
              <a:t> </a:t>
            </a:r>
            <a:r>
              <a:rPr lang="en-US" sz="2199" dirty="0" err="1"/>
              <a:t>trong</a:t>
            </a:r>
            <a:r>
              <a:rPr lang="en-US" sz="2199" dirty="0"/>
              <a:t> </a:t>
            </a:r>
            <a:r>
              <a:rPr lang="en-US" sz="2199" dirty="0" err="1"/>
              <a:t>lĩnh</a:t>
            </a:r>
            <a:r>
              <a:rPr lang="en-US" sz="2199" dirty="0"/>
              <a:t> </a:t>
            </a:r>
            <a:r>
              <a:rPr lang="en-US" sz="2199" dirty="0" err="1"/>
              <a:t>vực</a:t>
            </a:r>
            <a:r>
              <a:rPr lang="en-US" sz="2199" dirty="0"/>
              <a:t> y </a:t>
            </a:r>
            <a:r>
              <a:rPr lang="en-US" sz="2199" dirty="0" err="1"/>
              <a:t>tế</a:t>
            </a:r>
            <a:r>
              <a:rPr lang="en-US" sz="2199" dirty="0"/>
              <a:t>, </a:t>
            </a:r>
            <a:r>
              <a:rPr lang="en-US" sz="2199" dirty="0" err="1"/>
              <a:t>nghiên</a:t>
            </a:r>
            <a:r>
              <a:rPr lang="en-US" sz="2199" dirty="0"/>
              <a:t> </a:t>
            </a:r>
            <a:r>
              <a:rPr lang="en-US" sz="2199" dirty="0" err="1"/>
              <a:t>cứu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nguồn</a:t>
            </a:r>
            <a:r>
              <a:rPr lang="en-US" sz="2199" dirty="0"/>
              <a:t> </a:t>
            </a:r>
            <a:r>
              <a:rPr lang="en-US" sz="2199" dirty="0" err="1"/>
              <a:t>nhân</a:t>
            </a:r>
            <a:r>
              <a:rPr lang="en-US" sz="2199" dirty="0"/>
              <a:t> </a:t>
            </a:r>
            <a:r>
              <a:rPr lang="en-US" sz="2199" dirty="0" err="1"/>
              <a:t>lực</a:t>
            </a:r>
            <a:r>
              <a:rPr lang="en-US" sz="2199" dirty="0"/>
              <a:t>.</a:t>
            </a:r>
          </a:p>
          <a:p>
            <a:pPr lvl="1"/>
            <a:r>
              <a:rPr lang="en-US" sz="2199" b="1" dirty="0"/>
              <a:t>Invest Korea: </a:t>
            </a:r>
            <a:r>
              <a:rPr lang="en-US" sz="2199" dirty="0" err="1"/>
              <a:t>sử</a:t>
            </a:r>
            <a:r>
              <a:rPr lang="en-US" sz="2199" dirty="0"/>
              <a:t> </a:t>
            </a:r>
            <a:r>
              <a:rPr lang="en-US" sz="2199" dirty="0" err="1"/>
              <a:t>dụng</a:t>
            </a:r>
            <a:r>
              <a:rPr lang="en-US" sz="2199" dirty="0"/>
              <a:t> </a:t>
            </a:r>
            <a:r>
              <a:rPr lang="en-US" sz="2199" dirty="0" err="1"/>
              <a:t>nhiều</a:t>
            </a:r>
            <a:r>
              <a:rPr lang="en-US" sz="2199" dirty="0"/>
              <a:t> </a:t>
            </a:r>
            <a:r>
              <a:rPr lang="en-US" sz="2199" dirty="0" err="1"/>
              <a:t>kênh</a:t>
            </a:r>
            <a:r>
              <a:rPr lang="en-US" sz="2199" dirty="0"/>
              <a:t> </a:t>
            </a:r>
            <a:r>
              <a:rPr lang="en-US" sz="2199" dirty="0" err="1"/>
              <a:t>trực</a:t>
            </a:r>
            <a:r>
              <a:rPr lang="en-US" sz="2199" dirty="0"/>
              <a:t> </a:t>
            </a:r>
            <a:r>
              <a:rPr lang="en-US" sz="2199" dirty="0" err="1"/>
              <a:t>tuyến</a:t>
            </a:r>
            <a:r>
              <a:rPr lang="en-US" sz="2199" dirty="0"/>
              <a:t> </a:t>
            </a:r>
            <a:r>
              <a:rPr lang="en-US" sz="2199" dirty="0" err="1"/>
              <a:t>để</a:t>
            </a:r>
            <a:r>
              <a:rPr lang="en-US" sz="2199" dirty="0"/>
              <a:t> </a:t>
            </a:r>
            <a:r>
              <a:rPr lang="en-US" sz="2199" dirty="0" err="1"/>
              <a:t>xúc</a:t>
            </a:r>
            <a:r>
              <a:rPr lang="en-US" sz="2199" dirty="0"/>
              <a:t> </a:t>
            </a:r>
            <a:r>
              <a:rPr lang="en-US" sz="2199" dirty="0" err="1"/>
              <a:t>tiến</a:t>
            </a:r>
            <a:r>
              <a:rPr lang="en-US" sz="2199" dirty="0"/>
              <a:t> </a:t>
            </a:r>
            <a:r>
              <a:rPr lang="en-US" sz="2199" dirty="0" err="1"/>
              <a:t>đầu</a:t>
            </a:r>
            <a:r>
              <a:rPr lang="en-US" sz="2199" dirty="0"/>
              <a:t> </a:t>
            </a:r>
            <a:r>
              <a:rPr lang="en-US" sz="2199" dirty="0" err="1"/>
              <a:t>tư</a:t>
            </a:r>
            <a:r>
              <a:rPr lang="en-US" sz="2199" dirty="0"/>
              <a:t> </a:t>
            </a:r>
            <a:r>
              <a:rPr lang="en-US" sz="2199" dirty="0" err="1"/>
              <a:t>trong</a:t>
            </a:r>
            <a:r>
              <a:rPr lang="en-US" sz="2199" dirty="0"/>
              <a:t> </a:t>
            </a:r>
            <a:r>
              <a:rPr lang="en-US" sz="2199" dirty="0" err="1"/>
              <a:t>lĩnh</a:t>
            </a:r>
            <a:r>
              <a:rPr lang="en-US" sz="2199" dirty="0"/>
              <a:t> </a:t>
            </a:r>
            <a:r>
              <a:rPr lang="en-US" sz="2199" dirty="0" err="1"/>
              <a:t>vực</a:t>
            </a:r>
            <a:r>
              <a:rPr lang="en-US" sz="2199" dirty="0"/>
              <a:t> y </a:t>
            </a:r>
            <a:r>
              <a:rPr lang="en-US" sz="2199" dirty="0" err="1"/>
              <a:t>tế</a:t>
            </a:r>
            <a:r>
              <a:rPr lang="en-US" sz="2199" dirty="0"/>
              <a:t>, bao </a:t>
            </a:r>
            <a:r>
              <a:rPr lang="en-US" sz="2199" dirty="0" err="1"/>
              <a:t>gồm</a:t>
            </a:r>
            <a:r>
              <a:rPr lang="en-US" sz="2199" dirty="0"/>
              <a:t>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công</a:t>
            </a:r>
            <a:r>
              <a:rPr lang="en-US" sz="2199" dirty="0"/>
              <a:t> </a:t>
            </a:r>
            <a:r>
              <a:rPr lang="en-US" sz="2199" dirty="0" err="1"/>
              <a:t>cụ</a:t>
            </a:r>
            <a:r>
              <a:rPr lang="en-US" sz="2199" dirty="0"/>
              <a:t> </a:t>
            </a:r>
            <a:r>
              <a:rPr lang="en-US" sz="2199" dirty="0" err="1"/>
              <a:t>trực</a:t>
            </a:r>
            <a:r>
              <a:rPr lang="en-US" sz="2199" dirty="0"/>
              <a:t> </a:t>
            </a:r>
            <a:r>
              <a:rPr lang="en-US" sz="2199" dirty="0" err="1"/>
              <a:t>tuyến</a:t>
            </a:r>
            <a:r>
              <a:rPr lang="en-US" sz="2199" dirty="0"/>
              <a:t>, </a:t>
            </a:r>
            <a:r>
              <a:rPr lang="en-US" sz="2199" dirty="0" err="1"/>
              <a:t>các</a:t>
            </a:r>
            <a:r>
              <a:rPr lang="en-US" sz="2199" dirty="0"/>
              <a:t> </a:t>
            </a:r>
            <a:r>
              <a:rPr lang="en-US" sz="2199" dirty="0" err="1"/>
              <a:t>hướng</a:t>
            </a:r>
            <a:r>
              <a:rPr lang="en-US" sz="2199" dirty="0"/>
              <a:t> </a:t>
            </a:r>
            <a:r>
              <a:rPr lang="en-US" sz="2199" dirty="0" err="1"/>
              <a:t>dẫn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báo</a:t>
            </a:r>
            <a:r>
              <a:rPr lang="en-US" sz="2199" dirty="0"/>
              <a:t> </a:t>
            </a:r>
            <a:r>
              <a:rPr lang="en-US" sz="2199" dirty="0" err="1"/>
              <a:t>cáo</a:t>
            </a:r>
            <a:r>
              <a:rPr lang="en-US" sz="2199" dirty="0"/>
              <a:t> </a:t>
            </a:r>
            <a:r>
              <a:rPr lang="en-US" sz="2199" dirty="0" err="1"/>
              <a:t>của</a:t>
            </a:r>
            <a:r>
              <a:rPr lang="en-US" sz="2199" dirty="0"/>
              <a:t> </a:t>
            </a:r>
            <a:r>
              <a:rPr lang="en-US" sz="2199" dirty="0" err="1"/>
              <a:t>ngành</a:t>
            </a:r>
            <a:r>
              <a:rPr lang="en-US" sz="2199" dirty="0"/>
              <a:t>, </a:t>
            </a:r>
            <a:r>
              <a:rPr lang="en-US" sz="2199" dirty="0" err="1"/>
              <a:t>cơ</a:t>
            </a:r>
            <a:r>
              <a:rPr lang="en-US" sz="2199" dirty="0"/>
              <a:t> </a:t>
            </a:r>
            <a:r>
              <a:rPr lang="en-US" sz="2199" dirty="0" err="1"/>
              <a:t>hội</a:t>
            </a:r>
            <a:r>
              <a:rPr lang="en-US" sz="2199" dirty="0"/>
              <a:t> </a:t>
            </a:r>
            <a:r>
              <a:rPr lang="en-US" sz="2199" dirty="0" err="1"/>
              <a:t>đầu</a:t>
            </a:r>
            <a:r>
              <a:rPr lang="en-US" sz="2199" dirty="0"/>
              <a:t> </a:t>
            </a:r>
            <a:r>
              <a:rPr lang="en-US" sz="2199" dirty="0" err="1"/>
              <a:t>tư</a:t>
            </a:r>
            <a:r>
              <a:rPr lang="en-US" sz="2199" dirty="0"/>
              <a:t>, </a:t>
            </a:r>
            <a:r>
              <a:rPr lang="en-US" sz="2199" dirty="0" err="1"/>
              <a:t>động</a:t>
            </a:r>
            <a:r>
              <a:rPr lang="en-US" sz="2199" dirty="0"/>
              <a:t> </a:t>
            </a:r>
            <a:r>
              <a:rPr lang="en-US" sz="2199" dirty="0" err="1"/>
              <a:t>lực</a:t>
            </a:r>
            <a:r>
              <a:rPr lang="en-US" sz="2199" dirty="0"/>
              <a:t> </a:t>
            </a:r>
            <a:r>
              <a:rPr lang="en-US" sz="2199" dirty="0" err="1"/>
              <a:t>và</a:t>
            </a:r>
            <a:r>
              <a:rPr lang="en-US" sz="2199" dirty="0"/>
              <a:t> </a:t>
            </a:r>
            <a:r>
              <a:rPr lang="en-US" sz="2199" dirty="0" err="1"/>
              <a:t>dữ</a:t>
            </a:r>
            <a:r>
              <a:rPr lang="en-US" sz="2199" dirty="0"/>
              <a:t> </a:t>
            </a:r>
            <a:r>
              <a:rPr lang="en-US" sz="2199" dirty="0" err="1"/>
              <a:t>liệu</a:t>
            </a:r>
            <a:r>
              <a:rPr lang="en-US" sz="2199" dirty="0"/>
              <a:t> </a:t>
            </a:r>
            <a:r>
              <a:rPr lang="en-US" sz="2199" dirty="0" err="1"/>
              <a:t>về</a:t>
            </a:r>
            <a:r>
              <a:rPr lang="en-US" sz="2199" dirty="0"/>
              <a:t> </a:t>
            </a:r>
            <a:r>
              <a:rPr lang="en-US" sz="2199" dirty="0" err="1"/>
              <a:t>các</a:t>
            </a:r>
            <a:r>
              <a:rPr lang="en-US" sz="2199" dirty="0"/>
              <a:t> đối </a:t>
            </a:r>
            <a:r>
              <a:rPr lang="en-US" sz="2199" dirty="0" err="1"/>
              <a:t>tác</a:t>
            </a:r>
            <a:r>
              <a:rPr lang="en-US" sz="2199" dirty="0"/>
              <a:t> </a:t>
            </a:r>
            <a:r>
              <a:rPr lang="en-US" sz="2199" dirty="0" err="1"/>
              <a:t>tiềm</a:t>
            </a:r>
            <a:r>
              <a:rPr lang="en-US" sz="2199" dirty="0"/>
              <a:t> </a:t>
            </a:r>
            <a:r>
              <a:rPr lang="en-US" sz="2199" dirty="0" err="1"/>
              <a:t>năng</a:t>
            </a:r>
            <a:r>
              <a:rPr lang="en-US" sz="2199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56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5D95F-4761-4F9F-9FB1-246AF902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781152"/>
            <a:ext cx="10820400" cy="5695847"/>
          </a:xfrm>
        </p:spPr>
        <p:txBody>
          <a:bodyPr>
            <a:normAutofit/>
          </a:bodyPr>
          <a:lstStyle/>
          <a:p>
            <a:r>
              <a:rPr lang="en-US" sz="3200" dirty="0" err="1"/>
              <a:t>Tranh</a:t>
            </a:r>
            <a:r>
              <a:rPr lang="en-US" sz="3200" dirty="0"/>
              <a:t> </a:t>
            </a:r>
            <a:r>
              <a:rPr lang="en-US" sz="3200" dirty="0" err="1"/>
              <a:t>luận</a:t>
            </a:r>
            <a:r>
              <a:rPr lang="en-US" sz="3200" dirty="0"/>
              <a:t>: </a:t>
            </a:r>
            <a:r>
              <a:rPr lang="en-US" sz="3200" dirty="0" err="1"/>
              <a:t>xúc</a:t>
            </a:r>
            <a:r>
              <a:rPr lang="en-US" sz="3200" dirty="0"/>
              <a:t> </a:t>
            </a:r>
            <a:r>
              <a:rPr lang="en-US" sz="3200" dirty="0" err="1"/>
              <a:t>tiến</a:t>
            </a:r>
            <a:r>
              <a:rPr lang="en-US" sz="3200" dirty="0"/>
              <a:t> </a:t>
            </a:r>
            <a:r>
              <a:rPr lang="en-US" sz="3200" dirty="0" err="1"/>
              <a:t>đầu</a:t>
            </a:r>
            <a:r>
              <a:rPr lang="en-US" sz="3200" dirty="0"/>
              <a:t> </a:t>
            </a:r>
            <a:r>
              <a:rPr lang="en-US" sz="3200" dirty="0" err="1"/>
              <a:t>tư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con </a:t>
            </a:r>
            <a:r>
              <a:rPr lang="en-US" sz="3200" dirty="0" err="1"/>
              <a:t>người</a:t>
            </a:r>
            <a:r>
              <a:rPr lang="en-US" sz="3200" dirty="0"/>
              <a:t> hay </a:t>
            </a:r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công</a:t>
            </a:r>
            <a:r>
              <a:rPr lang="en-US" sz="3200" dirty="0"/>
              <a:t> </a:t>
            </a:r>
            <a:r>
              <a:rPr lang="en-US" sz="3200" dirty="0" err="1"/>
              <a:t>nghệ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?</a:t>
            </a:r>
          </a:p>
          <a:p>
            <a:pPr lvl="1"/>
            <a:r>
              <a:rPr lang="en-US" sz="2400" dirty="0" err="1"/>
              <a:t>Góc</a:t>
            </a:r>
            <a:r>
              <a:rPr lang="en-US" sz="2400" dirty="0"/>
              <a:t> </a:t>
            </a:r>
            <a:r>
              <a:rPr lang="en-US" sz="2400" dirty="0" err="1"/>
              <a:t>nhìn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: quyết định </a:t>
            </a:r>
            <a:r>
              <a:rPr lang="en-US" sz="2400" dirty="0" err="1"/>
              <a:t>lựa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địa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dirty="0" err="1"/>
              <a:t>tư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duy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dựa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thuần</a:t>
            </a:r>
            <a:r>
              <a:rPr lang="en-US" sz="2400" dirty="0"/>
              <a:t> </a:t>
            </a:r>
            <a:r>
              <a:rPr lang="en-US" sz="2400" dirty="0" err="1"/>
              <a:t>túy</a:t>
            </a:r>
            <a:r>
              <a:rPr lang="en-US" sz="2400" dirty="0"/>
              <a:t>, </a:t>
            </a:r>
            <a:r>
              <a:rPr lang="en-US" sz="2400" dirty="0" err="1"/>
              <a:t>mà</a:t>
            </a:r>
            <a:r>
              <a:rPr lang="en-US" sz="2400" dirty="0"/>
              <a:t> </a:t>
            </a:r>
            <a:r>
              <a:rPr lang="en-US" sz="2400" dirty="0" err="1"/>
              <a:t>vẫn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chỗ</a:t>
            </a:r>
            <a:r>
              <a:rPr lang="en-US" sz="2400" dirty="0"/>
              <a:t> cho </a:t>
            </a:r>
            <a:r>
              <a:rPr lang="en-US" sz="2400" dirty="0" err="1"/>
              <a:t>cảm</a:t>
            </a:r>
            <a:r>
              <a:rPr lang="en-US" sz="2400" dirty="0"/>
              <a:t> </a:t>
            </a:r>
            <a:r>
              <a:rPr lang="en-US" sz="2400" dirty="0" err="1"/>
              <a:t>xúc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tương</a:t>
            </a:r>
            <a:r>
              <a:rPr lang="en-US" sz="2400" dirty="0"/>
              <a:t> </a:t>
            </a:r>
            <a:r>
              <a:rPr lang="en-US" sz="2400" dirty="0" err="1"/>
              <a:t>tác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con </a:t>
            </a:r>
            <a:r>
              <a:rPr lang="en-US" sz="2400" dirty="0" err="1"/>
              <a:t>người</a:t>
            </a:r>
            <a:r>
              <a:rPr lang="en-US" sz="2400" dirty="0"/>
              <a:t>.</a:t>
            </a:r>
          </a:p>
          <a:p>
            <a:pPr lvl="1"/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địa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dirty="0" err="1"/>
              <a:t>tư</a:t>
            </a:r>
            <a:r>
              <a:rPr lang="en-US" sz="2400" dirty="0"/>
              <a:t>: </a:t>
            </a:r>
            <a:r>
              <a:rPr lang="en-US" sz="2400" dirty="0" err="1"/>
              <a:t>diễn</a:t>
            </a:r>
            <a:r>
              <a:rPr lang="en-US" sz="2400" dirty="0"/>
              <a:t> ra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nền</a:t>
            </a:r>
            <a:r>
              <a:rPr lang="en-US" sz="2400" dirty="0"/>
              <a:t> </a:t>
            </a:r>
            <a:r>
              <a:rPr lang="en-US" sz="2400" dirty="0" err="1"/>
              <a:t>tảng</a:t>
            </a:r>
            <a:r>
              <a:rPr lang="en-US" sz="2400" dirty="0"/>
              <a:t> </a:t>
            </a:r>
            <a:r>
              <a:rPr lang="en-US" sz="2400" dirty="0" err="1"/>
              <a:t>ảo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hơn</a:t>
            </a:r>
            <a:r>
              <a:rPr lang="en-US" sz="2400" dirty="0"/>
              <a:t>.</a:t>
            </a:r>
          </a:p>
          <a:p>
            <a:pPr lvl="2"/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cho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.</a:t>
            </a:r>
          </a:p>
          <a:p>
            <a:pPr lvl="2"/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nghệ</a:t>
            </a:r>
            <a:r>
              <a:rPr lang="en-US" dirty="0"/>
              <a:t> VR/AR...</a:t>
            </a:r>
          </a:p>
          <a:p>
            <a:pPr lvl="1"/>
            <a:r>
              <a:rPr lang="en-US" sz="2400" dirty="0" err="1"/>
              <a:t>Niềm</a:t>
            </a:r>
            <a:r>
              <a:rPr lang="en-US" sz="2400" dirty="0"/>
              <a:t> tin </a:t>
            </a:r>
            <a:r>
              <a:rPr lang="en-US" sz="2400" dirty="0" err="1"/>
              <a:t>rất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trọng</a:t>
            </a:r>
            <a:endParaRPr lang="en-US" sz="2400" dirty="0"/>
          </a:p>
          <a:p>
            <a:pPr lvl="2"/>
            <a:r>
              <a:rPr lang="en-US" dirty="0" err="1"/>
              <a:t>Có</a:t>
            </a:r>
            <a:r>
              <a:rPr lang="en-US" dirty="0"/>
              <a:t> ý </a:t>
            </a:r>
            <a:r>
              <a:rPr lang="en-US" dirty="0" err="1"/>
              <a:t>kiến</a:t>
            </a:r>
            <a:r>
              <a:rPr lang="en-US" dirty="0"/>
              <a:t> cho </a:t>
            </a:r>
            <a:r>
              <a:rPr lang="en-US" dirty="0" err="1"/>
              <a:t>rằng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sang </a:t>
            </a:r>
            <a:r>
              <a:rPr lang="en-US" dirty="0" err="1"/>
              <a:t>họp</a:t>
            </a:r>
            <a:r>
              <a:rPr lang="en-US" dirty="0"/>
              <a:t> qua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ý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niềm</a:t>
            </a:r>
            <a:r>
              <a:rPr lang="en-US" dirty="0"/>
              <a:t> tin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398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8A9EA-18EE-4305-B3CD-B297DB437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236" y="2514600"/>
            <a:ext cx="10134600" cy="35052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6000" b="1" dirty="0"/>
              <a:t>XIN CẢM ƠN!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B069C3-758E-4FA5-ABDE-4B96CBFA80F5}"/>
              </a:ext>
            </a:extLst>
          </p:cNvPr>
          <p:cNvSpPr txBox="1">
            <a:spLocks/>
          </p:cNvSpPr>
          <p:nvPr/>
        </p:nvSpPr>
        <p:spPr>
          <a:xfrm>
            <a:off x="1009580" y="3962400"/>
            <a:ext cx="10134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594360" indent="-22860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Courier New" panose="02070309020205020404" pitchFamily="49" charset="0"/>
              <a:buChar char="o"/>
              <a:defRPr sz="2800" i="1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777240" indent="-18288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960120" indent="-18288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1097280" indent="-13716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b="1" dirty="0" err="1"/>
              <a:t>Nguyễn</a:t>
            </a:r>
            <a:r>
              <a:rPr lang="en-US" sz="2000" b="1" dirty="0"/>
              <a:t> Anh </a:t>
            </a:r>
            <a:r>
              <a:rPr lang="en-US" sz="2000" b="1" dirty="0" err="1"/>
              <a:t>Dương</a:t>
            </a:r>
            <a:endParaRPr lang="en-US" sz="2000" b="1" dirty="0"/>
          </a:p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dirty="0" err="1"/>
              <a:t>Trưởng</a:t>
            </a:r>
            <a:r>
              <a:rPr lang="en-US" sz="2000" dirty="0"/>
              <a:t> ban,</a:t>
            </a:r>
          </a:p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dirty="0"/>
              <a:t>Ban </a:t>
            </a:r>
            <a:r>
              <a:rPr lang="en-US" sz="2000" dirty="0" err="1"/>
              <a:t>Nghiên</a:t>
            </a:r>
            <a:r>
              <a:rPr lang="en-US" sz="2000" dirty="0"/>
              <a:t> </a:t>
            </a:r>
            <a:r>
              <a:rPr lang="en-US" sz="2000" dirty="0" err="1"/>
              <a:t>cứu</a:t>
            </a:r>
            <a:r>
              <a:rPr lang="en-US" sz="2000" dirty="0"/>
              <a:t> </a:t>
            </a:r>
            <a:r>
              <a:rPr lang="en-US" sz="2000" dirty="0" err="1"/>
              <a:t>tổng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endParaRPr lang="en-US" sz="2000" dirty="0"/>
          </a:p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dirty="0" err="1"/>
              <a:t>Viện</a:t>
            </a:r>
            <a:r>
              <a:rPr lang="en-US" sz="2000" dirty="0"/>
              <a:t> </a:t>
            </a:r>
            <a:r>
              <a:rPr lang="en-US" sz="2000" dirty="0" err="1"/>
              <a:t>Nghiên</a:t>
            </a:r>
            <a:r>
              <a:rPr lang="en-US" sz="2000" dirty="0"/>
              <a:t> </a:t>
            </a:r>
            <a:r>
              <a:rPr lang="en-US" sz="2000" dirty="0" err="1"/>
              <a:t>cứu</a:t>
            </a:r>
            <a:r>
              <a:rPr lang="en-US" sz="2000" dirty="0"/>
              <a:t> </a:t>
            </a:r>
            <a:r>
              <a:rPr lang="en-US" sz="2000" dirty="0" err="1"/>
              <a:t>quản</a:t>
            </a:r>
            <a:r>
              <a:rPr lang="en-US" sz="2000" dirty="0"/>
              <a:t> </a:t>
            </a:r>
            <a:r>
              <a:rPr lang="en-US" sz="2000" dirty="0" err="1"/>
              <a:t>lý</a:t>
            </a:r>
            <a:r>
              <a:rPr lang="en-US" sz="2000" dirty="0"/>
              <a:t> </a:t>
            </a:r>
            <a:r>
              <a:rPr lang="en-US" sz="2000" dirty="0" err="1"/>
              <a:t>kinh</a:t>
            </a:r>
            <a:r>
              <a:rPr lang="en-US" sz="2000" dirty="0"/>
              <a:t> </a:t>
            </a:r>
            <a:r>
              <a:rPr lang="en-US" sz="2000" dirty="0" err="1"/>
              <a:t>tế</a:t>
            </a:r>
            <a:r>
              <a:rPr lang="en-US" sz="2000" dirty="0"/>
              <a:t> </a:t>
            </a:r>
            <a:r>
              <a:rPr lang="en-US" sz="2000" dirty="0" err="1"/>
              <a:t>Trung</a:t>
            </a:r>
            <a:r>
              <a:rPr lang="en-US" sz="2000" dirty="0"/>
              <a:t> </a:t>
            </a:r>
            <a:r>
              <a:rPr lang="en-US" sz="2000" dirty="0" err="1"/>
              <a:t>ương</a:t>
            </a:r>
            <a:endParaRPr lang="en-US" sz="2000" dirty="0"/>
          </a:p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dirty="0"/>
              <a:t>Email: </a:t>
            </a:r>
            <a:r>
              <a:rPr lang="en-US" sz="2000" dirty="0">
                <a:hlinkClick r:id="rId2"/>
              </a:rPr>
              <a:t>aduong@mpi.gov.vn</a:t>
            </a:r>
            <a:r>
              <a:rPr lang="en-US" sz="2000" dirty="0"/>
              <a:t> / </a:t>
            </a:r>
            <a:r>
              <a:rPr lang="en-US" sz="2000" dirty="0">
                <a:hlinkClick r:id="rId3"/>
              </a:rPr>
              <a:t>anhduong510@yahoo.com</a:t>
            </a:r>
            <a:r>
              <a:rPr lang="en-US" sz="2000" dirty="0"/>
              <a:t> </a:t>
            </a:r>
          </a:p>
          <a:p>
            <a:pPr marL="45720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2000" dirty="0"/>
              <a:t>ĐT: 0912610153</a:t>
            </a:r>
          </a:p>
        </p:txBody>
      </p:sp>
    </p:spTree>
    <p:extLst>
      <p:ext uri="{BB962C8B-B14F-4D97-AF65-F5344CB8AC3E}">
        <p14:creationId xmlns:p14="http://schemas.microsoft.com/office/powerpoint/2010/main" val="239162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3BC6AA46-DF8A-4F3F-9C16-22128CC5D355}"/>
              </a:ext>
            </a:extLst>
          </p:cNvPr>
          <p:cNvSpPr>
            <a:spLocks noEditPoints="1"/>
          </p:cNvSpPr>
          <p:nvPr/>
        </p:nvSpPr>
        <p:spPr bwMode="auto">
          <a:xfrm>
            <a:off x="4389881" y="1721295"/>
            <a:ext cx="3413824" cy="3416998"/>
          </a:xfrm>
          <a:custGeom>
            <a:avLst/>
            <a:gdLst>
              <a:gd name="T0" fmla="*/ 474 w 896"/>
              <a:gd name="T1" fmla="*/ 890 h 896"/>
              <a:gd name="T2" fmla="*/ 497 w 896"/>
              <a:gd name="T3" fmla="*/ 883 h 896"/>
              <a:gd name="T4" fmla="*/ 385 w 896"/>
              <a:gd name="T5" fmla="*/ 891 h 896"/>
              <a:gd name="T6" fmla="*/ 353 w 896"/>
              <a:gd name="T7" fmla="*/ 880 h 896"/>
              <a:gd name="T8" fmla="*/ 548 w 896"/>
              <a:gd name="T9" fmla="*/ 879 h 896"/>
              <a:gd name="T10" fmla="*/ 581 w 896"/>
              <a:gd name="T11" fmla="*/ 876 h 896"/>
              <a:gd name="T12" fmla="*/ 604 w 896"/>
              <a:gd name="T13" fmla="*/ 857 h 896"/>
              <a:gd name="T14" fmla="*/ 277 w 896"/>
              <a:gd name="T15" fmla="*/ 862 h 896"/>
              <a:gd name="T16" fmla="*/ 254 w 896"/>
              <a:gd name="T17" fmla="*/ 840 h 896"/>
              <a:gd name="T18" fmla="*/ 657 w 896"/>
              <a:gd name="T19" fmla="*/ 843 h 896"/>
              <a:gd name="T20" fmla="*/ 684 w 896"/>
              <a:gd name="T21" fmla="*/ 828 h 896"/>
              <a:gd name="T22" fmla="*/ 701 w 896"/>
              <a:gd name="T23" fmla="*/ 812 h 896"/>
              <a:gd name="T24" fmla="*/ 180 w 896"/>
              <a:gd name="T25" fmla="*/ 805 h 896"/>
              <a:gd name="T26" fmla="*/ 154 w 896"/>
              <a:gd name="T27" fmla="*/ 779 h 896"/>
              <a:gd name="T28" fmla="*/ 748 w 896"/>
              <a:gd name="T29" fmla="*/ 778 h 896"/>
              <a:gd name="T30" fmla="*/ 765 w 896"/>
              <a:gd name="T31" fmla="*/ 750 h 896"/>
              <a:gd name="T32" fmla="*/ 118 w 896"/>
              <a:gd name="T33" fmla="*/ 748 h 896"/>
              <a:gd name="T34" fmla="*/ 104 w 896"/>
              <a:gd name="T35" fmla="*/ 719 h 896"/>
              <a:gd name="T36" fmla="*/ 802 w 896"/>
              <a:gd name="T37" fmla="*/ 715 h 896"/>
              <a:gd name="T38" fmla="*/ 823 w 896"/>
              <a:gd name="T39" fmla="*/ 683 h 896"/>
              <a:gd name="T40" fmla="*/ 831 w 896"/>
              <a:gd name="T41" fmla="*/ 661 h 896"/>
              <a:gd name="T42" fmla="*/ 57 w 896"/>
              <a:gd name="T43" fmla="*/ 656 h 896"/>
              <a:gd name="T44" fmla="*/ 47 w 896"/>
              <a:gd name="T45" fmla="*/ 624 h 896"/>
              <a:gd name="T46" fmla="*/ 27 w 896"/>
              <a:gd name="T47" fmla="*/ 602 h 896"/>
              <a:gd name="T48" fmla="*/ 869 w 896"/>
              <a:gd name="T49" fmla="*/ 591 h 896"/>
              <a:gd name="T50" fmla="*/ 878 w 896"/>
              <a:gd name="T51" fmla="*/ 554 h 896"/>
              <a:gd name="T52" fmla="*/ 878 w 896"/>
              <a:gd name="T53" fmla="*/ 531 h 896"/>
              <a:gd name="T54" fmla="*/ 11 w 896"/>
              <a:gd name="T55" fmla="*/ 523 h 896"/>
              <a:gd name="T56" fmla="*/ 12 w 896"/>
              <a:gd name="T57" fmla="*/ 490 h 896"/>
              <a:gd name="T58" fmla="*/ 1 w 896"/>
              <a:gd name="T59" fmla="*/ 463 h 896"/>
              <a:gd name="T60" fmla="*/ 896 w 896"/>
              <a:gd name="T61" fmla="*/ 447 h 896"/>
              <a:gd name="T62" fmla="*/ 5 w 896"/>
              <a:gd name="T63" fmla="*/ 439 h 896"/>
              <a:gd name="T64" fmla="*/ 8 w 896"/>
              <a:gd name="T65" fmla="*/ 401 h 896"/>
              <a:gd name="T66" fmla="*/ 6 w 896"/>
              <a:gd name="T67" fmla="*/ 378 h 896"/>
              <a:gd name="T68" fmla="*/ 883 w 896"/>
              <a:gd name="T69" fmla="*/ 368 h 896"/>
              <a:gd name="T70" fmla="*/ 878 w 896"/>
              <a:gd name="T71" fmla="*/ 341 h 896"/>
              <a:gd name="T72" fmla="*/ 867 w 896"/>
              <a:gd name="T73" fmla="*/ 304 h 896"/>
              <a:gd name="T74" fmla="*/ 32 w 896"/>
              <a:gd name="T75" fmla="*/ 302 h 896"/>
              <a:gd name="T76" fmla="*/ 38 w 896"/>
              <a:gd name="T77" fmla="*/ 269 h 896"/>
              <a:gd name="T78" fmla="*/ 847 w 896"/>
              <a:gd name="T79" fmla="*/ 262 h 896"/>
              <a:gd name="T80" fmla="*/ 839 w 896"/>
              <a:gd name="T81" fmla="*/ 230 h 896"/>
              <a:gd name="T82" fmla="*/ 65 w 896"/>
              <a:gd name="T83" fmla="*/ 225 h 896"/>
              <a:gd name="T84" fmla="*/ 87 w 896"/>
              <a:gd name="T85" fmla="*/ 200 h 896"/>
              <a:gd name="T86" fmla="*/ 96 w 896"/>
              <a:gd name="T87" fmla="*/ 172 h 896"/>
              <a:gd name="T88" fmla="*/ 790 w 896"/>
              <a:gd name="T89" fmla="*/ 167 h 896"/>
              <a:gd name="T90" fmla="*/ 764 w 896"/>
              <a:gd name="T91" fmla="*/ 138 h 896"/>
              <a:gd name="T92" fmla="*/ 137 w 896"/>
              <a:gd name="T93" fmla="*/ 138 h 896"/>
              <a:gd name="T94" fmla="*/ 154 w 896"/>
              <a:gd name="T95" fmla="*/ 110 h 896"/>
              <a:gd name="T96" fmla="*/ 723 w 896"/>
              <a:gd name="T97" fmla="*/ 108 h 896"/>
              <a:gd name="T98" fmla="*/ 707 w 896"/>
              <a:gd name="T99" fmla="*/ 83 h 896"/>
              <a:gd name="T100" fmla="*/ 678 w 896"/>
              <a:gd name="T101" fmla="*/ 76 h 896"/>
              <a:gd name="T102" fmla="*/ 229 w 896"/>
              <a:gd name="T103" fmla="*/ 69 h 896"/>
              <a:gd name="T104" fmla="*/ 249 w 896"/>
              <a:gd name="T105" fmla="*/ 47 h 896"/>
              <a:gd name="T106" fmla="*/ 636 w 896"/>
              <a:gd name="T107" fmla="*/ 47 h 896"/>
              <a:gd name="T108" fmla="*/ 603 w 896"/>
              <a:gd name="T109" fmla="*/ 39 h 896"/>
              <a:gd name="T110" fmla="*/ 304 w 896"/>
              <a:gd name="T111" fmla="*/ 35 h 896"/>
              <a:gd name="T112" fmla="*/ 328 w 896"/>
              <a:gd name="T113" fmla="*/ 17 h 896"/>
              <a:gd name="T114" fmla="*/ 552 w 896"/>
              <a:gd name="T115" fmla="*/ 22 h 896"/>
              <a:gd name="T116" fmla="*/ 525 w 896"/>
              <a:gd name="T117" fmla="*/ 7 h 896"/>
              <a:gd name="T118" fmla="*/ 384 w 896"/>
              <a:gd name="T119" fmla="*/ 15 h 896"/>
              <a:gd name="T120" fmla="*/ 413 w 896"/>
              <a:gd name="T121" fmla="*/ 12 h 896"/>
              <a:gd name="T122" fmla="*/ 440 w 896"/>
              <a:gd name="T123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6" h="896">
                <a:moveTo>
                  <a:pt x="436" y="891"/>
                </a:moveTo>
                <a:cubicBezTo>
                  <a:pt x="436" y="888"/>
                  <a:pt x="439" y="886"/>
                  <a:pt x="441" y="886"/>
                </a:cubicBezTo>
                <a:cubicBezTo>
                  <a:pt x="441" y="886"/>
                  <a:pt x="441" y="886"/>
                  <a:pt x="441" y="886"/>
                </a:cubicBezTo>
                <a:cubicBezTo>
                  <a:pt x="444" y="886"/>
                  <a:pt x="446" y="888"/>
                  <a:pt x="446" y="891"/>
                </a:cubicBezTo>
                <a:cubicBezTo>
                  <a:pt x="446" y="891"/>
                  <a:pt x="446" y="891"/>
                  <a:pt x="446" y="891"/>
                </a:cubicBezTo>
                <a:cubicBezTo>
                  <a:pt x="446" y="893"/>
                  <a:pt x="444" y="896"/>
                  <a:pt x="441" y="896"/>
                </a:cubicBezTo>
                <a:cubicBezTo>
                  <a:pt x="441" y="896"/>
                  <a:pt x="441" y="896"/>
                  <a:pt x="441" y="896"/>
                </a:cubicBezTo>
                <a:cubicBezTo>
                  <a:pt x="441" y="896"/>
                  <a:pt x="441" y="896"/>
                  <a:pt x="441" y="896"/>
                </a:cubicBezTo>
                <a:cubicBezTo>
                  <a:pt x="441" y="896"/>
                  <a:pt x="441" y="896"/>
                  <a:pt x="441" y="896"/>
                </a:cubicBezTo>
                <a:cubicBezTo>
                  <a:pt x="438" y="896"/>
                  <a:pt x="436" y="893"/>
                  <a:pt x="436" y="891"/>
                </a:cubicBezTo>
                <a:close/>
                <a:moveTo>
                  <a:pt x="470" y="895"/>
                </a:moveTo>
                <a:cubicBezTo>
                  <a:pt x="467" y="895"/>
                  <a:pt x="464" y="893"/>
                  <a:pt x="464" y="890"/>
                </a:cubicBezTo>
                <a:cubicBezTo>
                  <a:pt x="464" y="890"/>
                  <a:pt x="464" y="890"/>
                  <a:pt x="464" y="890"/>
                </a:cubicBezTo>
                <a:cubicBezTo>
                  <a:pt x="464" y="888"/>
                  <a:pt x="466" y="885"/>
                  <a:pt x="469" y="885"/>
                </a:cubicBezTo>
                <a:cubicBezTo>
                  <a:pt x="469" y="885"/>
                  <a:pt x="469" y="885"/>
                  <a:pt x="469" y="885"/>
                </a:cubicBezTo>
                <a:cubicBezTo>
                  <a:pt x="472" y="885"/>
                  <a:pt x="474" y="887"/>
                  <a:pt x="474" y="890"/>
                </a:cubicBezTo>
                <a:cubicBezTo>
                  <a:pt x="474" y="890"/>
                  <a:pt x="474" y="890"/>
                  <a:pt x="474" y="890"/>
                </a:cubicBezTo>
                <a:cubicBezTo>
                  <a:pt x="474" y="893"/>
                  <a:pt x="472" y="895"/>
                  <a:pt x="470" y="895"/>
                </a:cubicBezTo>
                <a:cubicBezTo>
                  <a:pt x="470" y="895"/>
                  <a:pt x="470" y="895"/>
                  <a:pt x="470" y="895"/>
                </a:cubicBezTo>
                <a:close/>
                <a:moveTo>
                  <a:pt x="413" y="894"/>
                </a:moveTo>
                <a:cubicBezTo>
                  <a:pt x="413" y="894"/>
                  <a:pt x="413" y="894"/>
                  <a:pt x="413" y="894"/>
                </a:cubicBezTo>
                <a:cubicBezTo>
                  <a:pt x="413" y="894"/>
                  <a:pt x="413" y="894"/>
                  <a:pt x="413" y="894"/>
                </a:cubicBezTo>
                <a:cubicBezTo>
                  <a:pt x="410" y="894"/>
                  <a:pt x="408" y="892"/>
                  <a:pt x="408" y="889"/>
                </a:cubicBezTo>
                <a:cubicBezTo>
                  <a:pt x="408" y="889"/>
                  <a:pt x="408" y="889"/>
                  <a:pt x="408" y="889"/>
                </a:cubicBezTo>
                <a:cubicBezTo>
                  <a:pt x="408" y="886"/>
                  <a:pt x="411" y="884"/>
                  <a:pt x="414" y="884"/>
                </a:cubicBezTo>
                <a:cubicBezTo>
                  <a:pt x="414" y="884"/>
                  <a:pt x="414" y="884"/>
                  <a:pt x="414" y="884"/>
                </a:cubicBezTo>
                <a:cubicBezTo>
                  <a:pt x="416" y="885"/>
                  <a:pt x="418" y="887"/>
                  <a:pt x="418" y="890"/>
                </a:cubicBezTo>
                <a:cubicBezTo>
                  <a:pt x="418" y="890"/>
                  <a:pt x="418" y="890"/>
                  <a:pt x="418" y="890"/>
                </a:cubicBezTo>
                <a:cubicBezTo>
                  <a:pt x="418" y="892"/>
                  <a:pt x="416" y="894"/>
                  <a:pt x="413" y="894"/>
                </a:cubicBezTo>
                <a:cubicBezTo>
                  <a:pt x="413" y="894"/>
                  <a:pt x="413" y="894"/>
                  <a:pt x="413" y="894"/>
                </a:cubicBezTo>
                <a:cubicBezTo>
                  <a:pt x="413" y="894"/>
                  <a:pt x="413" y="894"/>
                  <a:pt x="413" y="894"/>
                </a:cubicBezTo>
                <a:close/>
                <a:moveTo>
                  <a:pt x="492" y="889"/>
                </a:moveTo>
                <a:cubicBezTo>
                  <a:pt x="492" y="886"/>
                  <a:pt x="494" y="883"/>
                  <a:pt x="497" y="883"/>
                </a:cubicBezTo>
                <a:cubicBezTo>
                  <a:pt x="497" y="883"/>
                  <a:pt x="497" y="883"/>
                  <a:pt x="497" y="883"/>
                </a:cubicBezTo>
                <a:cubicBezTo>
                  <a:pt x="500" y="883"/>
                  <a:pt x="502" y="885"/>
                  <a:pt x="502" y="887"/>
                </a:cubicBezTo>
                <a:cubicBezTo>
                  <a:pt x="502" y="887"/>
                  <a:pt x="502" y="887"/>
                  <a:pt x="502" y="887"/>
                </a:cubicBezTo>
                <a:cubicBezTo>
                  <a:pt x="503" y="890"/>
                  <a:pt x="501" y="893"/>
                  <a:pt x="498" y="893"/>
                </a:cubicBezTo>
                <a:cubicBezTo>
                  <a:pt x="498" y="893"/>
                  <a:pt x="498" y="893"/>
                  <a:pt x="498" y="893"/>
                </a:cubicBezTo>
                <a:cubicBezTo>
                  <a:pt x="498" y="893"/>
                  <a:pt x="497" y="893"/>
                  <a:pt x="497" y="893"/>
                </a:cubicBezTo>
                <a:cubicBezTo>
                  <a:pt x="497" y="893"/>
                  <a:pt x="497" y="893"/>
                  <a:pt x="497" y="893"/>
                </a:cubicBezTo>
                <a:cubicBezTo>
                  <a:pt x="495" y="893"/>
                  <a:pt x="493" y="891"/>
                  <a:pt x="492" y="889"/>
                </a:cubicBezTo>
                <a:close/>
                <a:moveTo>
                  <a:pt x="385" y="891"/>
                </a:moveTo>
                <a:cubicBezTo>
                  <a:pt x="382" y="891"/>
                  <a:pt x="380" y="888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1" y="883"/>
                  <a:pt x="383" y="881"/>
                  <a:pt x="386" y="881"/>
                </a:cubicBezTo>
                <a:cubicBezTo>
                  <a:pt x="386" y="881"/>
                  <a:pt x="386" y="881"/>
                  <a:pt x="386" y="881"/>
                </a:cubicBezTo>
                <a:cubicBezTo>
                  <a:pt x="389" y="882"/>
                  <a:pt x="391" y="884"/>
                  <a:pt x="390" y="887"/>
                </a:cubicBezTo>
                <a:cubicBezTo>
                  <a:pt x="390" y="887"/>
                  <a:pt x="390" y="887"/>
                  <a:pt x="390" y="887"/>
                </a:cubicBezTo>
                <a:cubicBezTo>
                  <a:pt x="390" y="889"/>
                  <a:pt x="388" y="891"/>
                  <a:pt x="385" y="891"/>
                </a:cubicBezTo>
                <a:cubicBezTo>
                  <a:pt x="385" y="891"/>
                  <a:pt x="385" y="891"/>
                  <a:pt x="385" y="891"/>
                </a:cubicBezTo>
                <a:cubicBezTo>
                  <a:pt x="385" y="891"/>
                  <a:pt x="385" y="891"/>
                  <a:pt x="385" y="891"/>
                </a:cubicBezTo>
                <a:close/>
                <a:moveTo>
                  <a:pt x="520" y="885"/>
                </a:moveTo>
                <a:cubicBezTo>
                  <a:pt x="520" y="882"/>
                  <a:pt x="522" y="880"/>
                  <a:pt x="524" y="879"/>
                </a:cubicBezTo>
                <a:cubicBezTo>
                  <a:pt x="524" y="879"/>
                  <a:pt x="524" y="879"/>
                  <a:pt x="524" y="879"/>
                </a:cubicBezTo>
                <a:cubicBezTo>
                  <a:pt x="527" y="879"/>
                  <a:pt x="530" y="880"/>
                  <a:pt x="530" y="883"/>
                </a:cubicBezTo>
                <a:cubicBezTo>
                  <a:pt x="530" y="883"/>
                  <a:pt x="530" y="883"/>
                  <a:pt x="530" y="883"/>
                </a:cubicBezTo>
                <a:cubicBezTo>
                  <a:pt x="531" y="886"/>
                  <a:pt x="529" y="888"/>
                  <a:pt x="526" y="889"/>
                </a:cubicBezTo>
                <a:cubicBezTo>
                  <a:pt x="526" y="889"/>
                  <a:pt x="526" y="889"/>
                  <a:pt x="526" y="889"/>
                </a:cubicBezTo>
                <a:cubicBezTo>
                  <a:pt x="526" y="889"/>
                  <a:pt x="526" y="889"/>
                  <a:pt x="526" y="889"/>
                </a:cubicBezTo>
                <a:cubicBezTo>
                  <a:pt x="526" y="889"/>
                  <a:pt x="526" y="889"/>
                  <a:pt x="526" y="889"/>
                </a:cubicBezTo>
                <a:cubicBezTo>
                  <a:pt x="526" y="889"/>
                  <a:pt x="525" y="889"/>
                  <a:pt x="525" y="889"/>
                </a:cubicBezTo>
                <a:cubicBezTo>
                  <a:pt x="525" y="889"/>
                  <a:pt x="525" y="889"/>
                  <a:pt x="525" y="889"/>
                </a:cubicBezTo>
                <a:cubicBezTo>
                  <a:pt x="523" y="889"/>
                  <a:pt x="521" y="887"/>
                  <a:pt x="520" y="885"/>
                </a:cubicBezTo>
                <a:close/>
                <a:moveTo>
                  <a:pt x="357" y="886"/>
                </a:moveTo>
                <a:cubicBezTo>
                  <a:pt x="357" y="886"/>
                  <a:pt x="357" y="886"/>
                  <a:pt x="357" y="886"/>
                </a:cubicBezTo>
                <a:cubicBezTo>
                  <a:pt x="357" y="886"/>
                  <a:pt x="357" y="886"/>
                  <a:pt x="357" y="886"/>
                </a:cubicBezTo>
                <a:cubicBezTo>
                  <a:pt x="354" y="886"/>
                  <a:pt x="352" y="883"/>
                  <a:pt x="353" y="880"/>
                </a:cubicBezTo>
                <a:cubicBezTo>
                  <a:pt x="353" y="880"/>
                  <a:pt x="353" y="880"/>
                  <a:pt x="353" y="880"/>
                </a:cubicBezTo>
                <a:cubicBezTo>
                  <a:pt x="353" y="878"/>
                  <a:pt x="356" y="876"/>
                  <a:pt x="359" y="877"/>
                </a:cubicBezTo>
                <a:cubicBezTo>
                  <a:pt x="359" y="877"/>
                  <a:pt x="359" y="877"/>
                  <a:pt x="359" y="877"/>
                </a:cubicBezTo>
                <a:cubicBezTo>
                  <a:pt x="361" y="877"/>
                  <a:pt x="363" y="880"/>
                  <a:pt x="362" y="882"/>
                </a:cubicBezTo>
                <a:cubicBezTo>
                  <a:pt x="362" y="882"/>
                  <a:pt x="362" y="882"/>
                  <a:pt x="362" y="882"/>
                </a:cubicBezTo>
                <a:cubicBezTo>
                  <a:pt x="362" y="885"/>
                  <a:pt x="360" y="886"/>
                  <a:pt x="358" y="886"/>
                </a:cubicBezTo>
                <a:cubicBezTo>
                  <a:pt x="358" y="886"/>
                  <a:pt x="358" y="886"/>
                  <a:pt x="358" y="886"/>
                </a:cubicBezTo>
                <a:cubicBezTo>
                  <a:pt x="357" y="886"/>
                  <a:pt x="357" y="886"/>
                  <a:pt x="357" y="886"/>
                </a:cubicBezTo>
                <a:close/>
                <a:moveTo>
                  <a:pt x="548" y="879"/>
                </a:moveTo>
                <a:cubicBezTo>
                  <a:pt x="547" y="877"/>
                  <a:pt x="549" y="874"/>
                  <a:pt x="551" y="873"/>
                </a:cubicBezTo>
                <a:cubicBezTo>
                  <a:pt x="551" y="873"/>
                  <a:pt x="551" y="873"/>
                  <a:pt x="551" y="873"/>
                </a:cubicBezTo>
                <a:cubicBezTo>
                  <a:pt x="554" y="873"/>
                  <a:pt x="557" y="874"/>
                  <a:pt x="557" y="877"/>
                </a:cubicBezTo>
                <a:cubicBezTo>
                  <a:pt x="557" y="877"/>
                  <a:pt x="557" y="877"/>
                  <a:pt x="557" y="877"/>
                </a:cubicBezTo>
                <a:cubicBezTo>
                  <a:pt x="558" y="880"/>
                  <a:pt x="556" y="882"/>
                  <a:pt x="554" y="883"/>
                </a:cubicBezTo>
                <a:cubicBezTo>
                  <a:pt x="554" y="883"/>
                  <a:pt x="554" y="883"/>
                  <a:pt x="554" y="883"/>
                </a:cubicBezTo>
                <a:cubicBezTo>
                  <a:pt x="553" y="883"/>
                  <a:pt x="553" y="883"/>
                  <a:pt x="553" y="883"/>
                </a:cubicBezTo>
                <a:cubicBezTo>
                  <a:pt x="553" y="883"/>
                  <a:pt x="553" y="883"/>
                  <a:pt x="553" y="883"/>
                </a:cubicBezTo>
                <a:cubicBezTo>
                  <a:pt x="550" y="883"/>
                  <a:pt x="548" y="882"/>
                  <a:pt x="548" y="879"/>
                </a:cubicBezTo>
                <a:close/>
                <a:moveTo>
                  <a:pt x="329" y="880"/>
                </a:moveTo>
                <a:cubicBezTo>
                  <a:pt x="326" y="879"/>
                  <a:pt x="325" y="876"/>
                  <a:pt x="325" y="874"/>
                </a:cubicBezTo>
                <a:cubicBezTo>
                  <a:pt x="325" y="874"/>
                  <a:pt x="325" y="874"/>
                  <a:pt x="325" y="874"/>
                </a:cubicBezTo>
                <a:cubicBezTo>
                  <a:pt x="326" y="871"/>
                  <a:pt x="329" y="869"/>
                  <a:pt x="332" y="870"/>
                </a:cubicBezTo>
                <a:cubicBezTo>
                  <a:pt x="332" y="870"/>
                  <a:pt x="332" y="870"/>
                  <a:pt x="332" y="870"/>
                </a:cubicBezTo>
                <a:cubicBezTo>
                  <a:pt x="334" y="871"/>
                  <a:pt x="336" y="874"/>
                  <a:pt x="335" y="876"/>
                </a:cubicBezTo>
                <a:cubicBezTo>
                  <a:pt x="335" y="876"/>
                  <a:pt x="335" y="876"/>
                  <a:pt x="335" y="876"/>
                </a:cubicBezTo>
                <a:cubicBezTo>
                  <a:pt x="335" y="878"/>
                  <a:pt x="332" y="880"/>
                  <a:pt x="330" y="880"/>
                </a:cubicBezTo>
                <a:cubicBezTo>
                  <a:pt x="330" y="880"/>
                  <a:pt x="330" y="880"/>
                  <a:pt x="330" y="880"/>
                </a:cubicBezTo>
                <a:cubicBezTo>
                  <a:pt x="330" y="880"/>
                  <a:pt x="329" y="880"/>
                  <a:pt x="329" y="880"/>
                </a:cubicBezTo>
                <a:close/>
                <a:moveTo>
                  <a:pt x="575" y="872"/>
                </a:moveTo>
                <a:cubicBezTo>
                  <a:pt x="574" y="870"/>
                  <a:pt x="576" y="867"/>
                  <a:pt x="578" y="866"/>
                </a:cubicBezTo>
                <a:cubicBezTo>
                  <a:pt x="578" y="866"/>
                  <a:pt x="578" y="866"/>
                  <a:pt x="578" y="866"/>
                </a:cubicBezTo>
                <a:cubicBezTo>
                  <a:pt x="581" y="865"/>
                  <a:pt x="584" y="867"/>
                  <a:pt x="584" y="869"/>
                </a:cubicBezTo>
                <a:cubicBezTo>
                  <a:pt x="584" y="869"/>
                  <a:pt x="584" y="869"/>
                  <a:pt x="584" y="869"/>
                </a:cubicBezTo>
                <a:cubicBezTo>
                  <a:pt x="585" y="872"/>
                  <a:pt x="584" y="875"/>
                  <a:pt x="581" y="876"/>
                </a:cubicBezTo>
                <a:cubicBezTo>
                  <a:pt x="581" y="876"/>
                  <a:pt x="581" y="876"/>
                  <a:pt x="581" y="876"/>
                </a:cubicBezTo>
                <a:cubicBezTo>
                  <a:pt x="581" y="876"/>
                  <a:pt x="581" y="876"/>
                  <a:pt x="581" y="876"/>
                </a:cubicBezTo>
                <a:cubicBezTo>
                  <a:pt x="581" y="876"/>
                  <a:pt x="581" y="876"/>
                  <a:pt x="581" y="876"/>
                </a:cubicBezTo>
                <a:cubicBezTo>
                  <a:pt x="581" y="876"/>
                  <a:pt x="580" y="876"/>
                  <a:pt x="580" y="876"/>
                </a:cubicBezTo>
                <a:cubicBezTo>
                  <a:pt x="580" y="876"/>
                  <a:pt x="580" y="876"/>
                  <a:pt x="580" y="876"/>
                </a:cubicBezTo>
                <a:cubicBezTo>
                  <a:pt x="578" y="876"/>
                  <a:pt x="576" y="874"/>
                  <a:pt x="575" y="872"/>
                </a:cubicBezTo>
                <a:close/>
                <a:moveTo>
                  <a:pt x="302" y="871"/>
                </a:moveTo>
                <a:cubicBezTo>
                  <a:pt x="299" y="870"/>
                  <a:pt x="298" y="868"/>
                  <a:pt x="299" y="865"/>
                </a:cubicBezTo>
                <a:cubicBezTo>
                  <a:pt x="299" y="865"/>
                  <a:pt x="299" y="865"/>
                  <a:pt x="299" y="865"/>
                </a:cubicBezTo>
                <a:cubicBezTo>
                  <a:pt x="300" y="862"/>
                  <a:pt x="302" y="861"/>
                  <a:pt x="305" y="862"/>
                </a:cubicBezTo>
                <a:cubicBezTo>
                  <a:pt x="305" y="862"/>
                  <a:pt x="305" y="862"/>
                  <a:pt x="305" y="862"/>
                </a:cubicBezTo>
                <a:cubicBezTo>
                  <a:pt x="308" y="863"/>
                  <a:pt x="309" y="866"/>
                  <a:pt x="308" y="868"/>
                </a:cubicBezTo>
                <a:cubicBezTo>
                  <a:pt x="308" y="868"/>
                  <a:pt x="308" y="868"/>
                  <a:pt x="308" y="868"/>
                </a:cubicBezTo>
                <a:cubicBezTo>
                  <a:pt x="307" y="870"/>
                  <a:pt x="306" y="872"/>
                  <a:pt x="303" y="872"/>
                </a:cubicBezTo>
                <a:cubicBezTo>
                  <a:pt x="303" y="872"/>
                  <a:pt x="303" y="872"/>
                  <a:pt x="303" y="872"/>
                </a:cubicBezTo>
                <a:cubicBezTo>
                  <a:pt x="303" y="872"/>
                  <a:pt x="302" y="871"/>
                  <a:pt x="302" y="871"/>
                </a:cubicBezTo>
                <a:close/>
                <a:moveTo>
                  <a:pt x="602" y="863"/>
                </a:moveTo>
                <a:cubicBezTo>
                  <a:pt x="601" y="861"/>
                  <a:pt x="602" y="858"/>
                  <a:pt x="604" y="857"/>
                </a:cubicBezTo>
                <a:cubicBezTo>
                  <a:pt x="604" y="857"/>
                  <a:pt x="604" y="857"/>
                  <a:pt x="604" y="857"/>
                </a:cubicBezTo>
                <a:cubicBezTo>
                  <a:pt x="607" y="856"/>
                  <a:pt x="610" y="857"/>
                  <a:pt x="611" y="860"/>
                </a:cubicBezTo>
                <a:cubicBezTo>
                  <a:pt x="611" y="860"/>
                  <a:pt x="611" y="860"/>
                  <a:pt x="611" y="860"/>
                </a:cubicBezTo>
                <a:cubicBezTo>
                  <a:pt x="612" y="862"/>
                  <a:pt x="611" y="865"/>
                  <a:pt x="608" y="866"/>
                </a:cubicBezTo>
                <a:cubicBezTo>
                  <a:pt x="608" y="866"/>
                  <a:pt x="608" y="866"/>
                  <a:pt x="608" y="866"/>
                </a:cubicBezTo>
                <a:cubicBezTo>
                  <a:pt x="607" y="866"/>
                  <a:pt x="607" y="867"/>
                  <a:pt x="606" y="867"/>
                </a:cubicBezTo>
                <a:cubicBezTo>
                  <a:pt x="606" y="867"/>
                  <a:pt x="606" y="867"/>
                  <a:pt x="606" y="867"/>
                </a:cubicBezTo>
                <a:cubicBezTo>
                  <a:pt x="604" y="867"/>
                  <a:pt x="602" y="865"/>
                  <a:pt x="602" y="863"/>
                </a:cubicBezTo>
                <a:close/>
                <a:moveTo>
                  <a:pt x="275" y="861"/>
                </a:moveTo>
                <a:cubicBezTo>
                  <a:pt x="273" y="860"/>
                  <a:pt x="272" y="857"/>
                  <a:pt x="273" y="855"/>
                </a:cubicBezTo>
                <a:cubicBezTo>
                  <a:pt x="273" y="855"/>
                  <a:pt x="273" y="855"/>
                  <a:pt x="273" y="855"/>
                </a:cubicBezTo>
                <a:cubicBezTo>
                  <a:pt x="274" y="852"/>
                  <a:pt x="277" y="851"/>
                  <a:pt x="279" y="852"/>
                </a:cubicBezTo>
                <a:cubicBezTo>
                  <a:pt x="279" y="852"/>
                  <a:pt x="279" y="852"/>
                  <a:pt x="279" y="852"/>
                </a:cubicBezTo>
                <a:cubicBezTo>
                  <a:pt x="282" y="853"/>
                  <a:pt x="283" y="856"/>
                  <a:pt x="282" y="858"/>
                </a:cubicBezTo>
                <a:cubicBezTo>
                  <a:pt x="282" y="858"/>
                  <a:pt x="282" y="858"/>
                  <a:pt x="282" y="858"/>
                </a:cubicBezTo>
                <a:cubicBezTo>
                  <a:pt x="281" y="860"/>
                  <a:pt x="279" y="862"/>
                  <a:pt x="277" y="862"/>
                </a:cubicBezTo>
                <a:cubicBezTo>
                  <a:pt x="277" y="862"/>
                  <a:pt x="277" y="862"/>
                  <a:pt x="277" y="862"/>
                </a:cubicBezTo>
                <a:cubicBezTo>
                  <a:pt x="277" y="862"/>
                  <a:pt x="276" y="861"/>
                  <a:pt x="275" y="861"/>
                </a:cubicBezTo>
                <a:close/>
                <a:moveTo>
                  <a:pt x="628" y="853"/>
                </a:moveTo>
                <a:cubicBezTo>
                  <a:pt x="626" y="850"/>
                  <a:pt x="627" y="847"/>
                  <a:pt x="630" y="846"/>
                </a:cubicBezTo>
                <a:cubicBezTo>
                  <a:pt x="630" y="846"/>
                  <a:pt x="630" y="846"/>
                  <a:pt x="630" y="846"/>
                </a:cubicBezTo>
                <a:cubicBezTo>
                  <a:pt x="632" y="845"/>
                  <a:pt x="635" y="846"/>
                  <a:pt x="637" y="849"/>
                </a:cubicBezTo>
                <a:cubicBezTo>
                  <a:pt x="637" y="849"/>
                  <a:pt x="637" y="849"/>
                  <a:pt x="637" y="849"/>
                </a:cubicBezTo>
                <a:cubicBezTo>
                  <a:pt x="638" y="851"/>
                  <a:pt x="637" y="854"/>
                  <a:pt x="634" y="855"/>
                </a:cubicBezTo>
                <a:cubicBezTo>
                  <a:pt x="634" y="855"/>
                  <a:pt x="634" y="855"/>
                  <a:pt x="634" y="855"/>
                </a:cubicBezTo>
                <a:cubicBezTo>
                  <a:pt x="633" y="856"/>
                  <a:pt x="633" y="856"/>
                  <a:pt x="632" y="856"/>
                </a:cubicBezTo>
                <a:cubicBezTo>
                  <a:pt x="632" y="856"/>
                  <a:pt x="632" y="856"/>
                  <a:pt x="632" y="856"/>
                </a:cubicBezTo>
                <a:cubicBezTo>
                  <a:pt x="630" y="856"/>
                  <a:pt x="628" y="855"/>
                  <a:pt x="628" y="853"/>
                </a:cubicBezTo>
                <a:close/>
                <a:moveTo>
                  <a:pt x="249" y="849"/>
                </a:moveTo>
                <a:cubicBezTo>
                  <a:pt x="249" y="849"/>
                  <a:pt x="249" y="849"/>
                  <a:pt x="249" y="849"/>
                </a:cubicBezTo>
                <a:cubicBezTo>
                  <a:pt x="249" y="849"/>
                  <a:pt x="249" y="849"/>
                  <a:pt x="249" y="849"/>
                </a:cubicBezTo>
                <a:cubicBezTo>
                  <a:pt x="247" y="848"/>
                  <a:pt x="246" y="845"/>
                  <a:pt x="247" y="843"/>
                </a:cubicBezTo>
                <a:cubicBezTo>
                  <a:pt x="247" y="843"/>
                  <a:pt x="247" y="843"/>
                  <a:pt x="247" y="843"/>
                </a:cubicBezTo>
                <a:cubicBezTo>
                  <a:pt x="248" y="840"/>
                  <a:pt x="251" y="839"/>
                  <a:pt x="254" y="840"/>
                </a:cubicBezTo>
                <a:cubicBezTo>
                  <a:pt x="254" y="840"/>
                  <a:pt x="254" y="840"/>
                  <a:pt x="254" y="840"/>
                </a:cubicBezTo>
                <a:cubicBezTo>
                  <a:pt x="256" y="842"/>
                  <a:pt x="257" y="845"/>
                  <a:pt x="256" y="847"/>
                </a:cubicBezTo>
                <a:cubicBezTo>
                  <a:pt x="256" y="847"/>
                  <a:pt x="256" y="847"/>
                  <a:pt x="256" y="847"/>
                </a:cubicBezTo>
                <a:cubicBezTo>
                  <a:pt x="255" y="849"/>
                  <a:pt x="253" y="850"/>
                  <a:pt x="252" y="850"/>
                </a:cubicBezTo>
                <a:cubicBezTo>
                  <a:pt x="252" y="850"/>
                  <a:pt x="252" y="850"/>
                  <a:pt x="252" y="850"/>
                </a:cubicBezTo>
                <a:cubicBezTo>
                  <a:pt x="251" y="850"/>
                  <a:pt x="250" y="850"/>
                  <a:pt x="249" y="849"/>
                </a:cubicBezTo>
                <a:close/>
                <a:moveTo>
                  <a:pt x="653" y="841"/>
                </a:moveTo>
                <a:cubicBezTo>
                  <a:pt x="651" y="838"/>
                  <a:pt x="652" y="835"/>
                  <a:pt x="655" y="834"/>
                </a:cubicBezTo>
                <a:cubicBezTo>
                  <a:pt x="655" y="834"/>
                  <a:pt x="655" y="834"/>
                  <a:pt x="655" y="834"/>
                </a:cubicBezTo>
                <a:cubicBezTo>
                  <a:pt x="657" y="833"/>
                  <a:pt x="660" y="833"/>
                  <a:pt x="662" y="836"/>
                </a:cubicBezTo>
                <a:cubicBezTo>
                  <a:pt x="662" y="836"/>
                  <a:pt x="662" y="836"/>
                  <a:pt x="662" y="836"/>
                </a:cubicBezTo>
                <a:cubicBezTo>
                  <a:pt x="663" y="838"/>
                  <a:pt x="662" y="841"/>
                  <a:pt x="660" y="843"/>
                </a:cubicBezTo>
                <a:cubicBezTo>
                  <a:pt x="660" y="843"/>
                  <a:pt x="660" y="843"/>
                  <a:pt x="660" y="843"/>
                </a:cubicBezTo>
                <a:cubicBezTo>
                  <a:pt x="660" y="843"/>
                  <a:pt x="660" y="843"/>
                  <a:pt x="660" y="843"/>
                </a:cubicBezTo>
                <a:cubicBezTo>
                  <a:pt x="660" y="843"/>
                  <a:pt x="660" y="843"/>
                  <a:pt x="660" y="843"/>
                </a:cubicBezTo>
                <a:cubicBezTo>
                  <a:pt x="659" y="843"/>
                  <a:pt x="658" y="843"/>
                  <a:pt x="657" y="843"/>
                </a:cubicBezTo>
                <a:cubicBezTo>
                  <a:pt x="657" y="843"/>
                  <a:pt x="657" y="843"/>
                  <a:pt x="657" y="843"/>
                </a:cubicBezTo>
                <a:cubicBezTo>
                  <a:pt x="655" y="843"/>
                  <a:pt x="654" y="842"/>
                  <a:pt x="653" y="841"/>
                </a:cubicBezTo>
                <a:close/>
                <a:moveTo>
                  <a:pt x="224" y="836"/>
                </a:moveTo>
                <a:cubicBezTo>
                  <a:pt x="222" y="835"/>
                  <a:pt x="221" y="831"/>
                  <a:pt x="222" y="829"/>
                </a:cubicBezTo>
                <a:cubicBezTo>
                  <a:pt x="222" y="829"/>
                  <a:pt x="222" y="829"/>
                  <a:pt x="222" y="829"/>
                </a:cubicBezTo>
                <a:cubicBezTo>
                  <a:pt x="224" y="827"/>
                  <a:pt x="227" y="826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32" y="829"/>
                  <a:pt x="233" y="832"/>
                  <a:pt x="231" y="834"/>
                </a:cubicBezTo>
                <a:cubicBezTo>
                  <a:pt x="231" y="834"/>
                  <a:pt x="231" y="834"/>
                  <a:pt x="231" y="834"/>
                </a:cubicBezTo>
                <a:cubicBezTo>
                  <a:pt x="230" y="836"/>
                  <a:pt x="229" y="837"/>
                  <a:pt x="227" y="837"/>
                </a:cubicBezTo>
                <a:cubicBezTo>
                  <a:pt x="227" y="837"/>
                  <a:pt x="227" y="837"/>
                  <a:pt x="227" y="837"/>
                </a:cubicBezTo>
                <a:cubicBezTo>
                  <a:pt x="226" y="837"/>
                  <a:pt x="225" y="836"/>
                  <a:pt x="224" y="836"/>
                </a:cubicBezTo>
                <a:close/>
                <a:moveTo>
                  <a:pt x="677" y="827"/>
                </a:moveTo>
                <a:cubicBezTo>
                  <a:pt x="676" y="824"/>
                  <a:pt x="676" y="821"/>
                  <a:pt x="679" y="820"/>
                </a:cubicBezTo>
                <a:cubicBezTo>
                  <a:pt x="679" y="820"/>
                  <a:pt x="679" y="820"/>
                  <a:pt x="679" y="820"/>
                </a:cubicBezTo>
                <a:cubicBezTo>
                  <a:pt x="681" y="819"/>
                  <a:pt x="684" y="819"/>
                  <a:pt x="686" y="822"/>
                </a:cubicBezTo>
                <a:cubicBezTo>
                  <a:pt x="686" y="822"/>
                  <a:pt x="686" y="822"/>
                  <a:pt x="686" y="822"/>
                </a:cubicBezTo>
                <a:cubicBezTo>
                  <a:pt x="687" y="824"/>
                  <a:pt x="686" y="827"/>
                  <a:pt x="684" y="828"/>
                </a:cubicBezTo>
                <a:cubicBezTo>
                  <a:pt x="684" y="828"/>
                  <a:pt x="684" y="828"/>
                  <a:pt x="684" y="828"/>
                </a:cubicBezTo>
                <a:cubicBezTo>
                  <a:pt x="684" y="828"/>
                  <a:pt x="684" y="828"/>
                  <a:pt x="684" y="828"/>
                </a:cubicBezTo>
                <a:cubicBezTo>
                  <a:pt x="684" y="828"/>
                  <a:pt x="684" y="828"/>
                  <a:pt x="684" y="828"/>
                </a:cubicBezTo>
                <a:cubicBezTo>
                  <a:pt x="683" y="829"/>
                  <a:pt x="682" y="829"/>
                  <a:pt x="681" y="829"/>
                </a:cubicBezTo>
                <a:cubicBezTo>
                  <a:pt x="681" y="829"/>
                  <a:pt x="681" y="829"/>
                  <a:pt x="681" y="829"/>
                </a:cubicBezTo>
                <a:cubicBezTo>
                  <a:pt x="680" y="829"/>
                  <a:pt x="678" y="828"/>
                  <a:pt x="677" y="827"/>
                </a:cubicBezTo>
                <a:close/>
                <a:moveTo>
                  <a:pt x="200" y="821"/>
                </a:moveTo>
                <a:cubicBezTo>
                  <a:pt x="198" y="819"/>
                  <a:pt x="197" y="816"/>
                  <a:pt x="199" y="814"/>
                </a:cubicBezTo>
                <a:cubicBezTo>
                  <a:pt x="199" y="814"/>
                  <a:pt x="199" y="814"/>
                  <a:pt x="199" y="814"/>
                </a:cubicBezTo>
                <a:cubicBezTo>
                  <a:pt x="200" y="812"/>
                  <a:pt x="203" y="811"/>
                  <a:pt x="206" y="813"/>
                </a:cubicBezTo>
                <a:cubicBezTo>
                  <a:pt x="206" y="813"/>
                  <a:pt x="206" y="813"/>
                  <a:pt x="206" y="813"/>
                </a:cubicBezTo>
                <a:cubicBezTo>
                  <a:pt x="208" y="814"/>
                  <a:pt x="209" y="817"/>
                  <a:pt x="207" y="820"/>
                </a:cubicBezTo>
                <a:cubicBezTo>
                  <a:pt x="207" y="820"/>
                  <a:pt x="207" y="820"/>
                  <a:pt x="207" y="820"/>
                </a:cubicBezTo>
                <a:cubicBezTo>
                  <a:pt x="206" y="821"/>
                  <a:pt x="205" y="822"/>
                  <a:pt x="203" y="822"/>
                </a:cubicBezTo>
                <a:cubicBezTo>
                  <a:pt x="203" y="822"/>
                  <a:pt x="203" y="822"/>
                  <a:pt x="203" y="822"/>
                </a:cubicBezTo>
                <a:cubicBezTo>
                  <a:pt x="202" y="822"/>
                  <a:pt x="201" y="821"/>
                  <a:pt x="200" y="821"/>
                </a:cubicBezTo>
                <a:close/>
                <a:moveTo>
                  <a:pt x="701" y="812"/>
                </a:moveTo>
                <a:cubicBezTo>
                  <a:pt x="699" y="809"/>
                  <a:pt x="700" y="806"/>
                  <a:pt x="702" y="805"/>
                </a:cubicBezTo>
                <a:cubicBezTo>
                  <a:pt x="702" y="805"/>
                  <a:pt x="702" y="805"/>
                  <a:pt x="702" y="805"/>
                </a:cubicBezTo>
                <a:cubicBezTo>
                  <a:pt x="704" y="803"/>
                  <a:pt x="707" y="803"/>
                  <a:pt x="709" y="806"/>
                </a:cubicBezTo>
                <a:cubicBezTo>
                  <a:pt x="709" y="806"/>
                  <a:pt x="709" y="806"/>
                  <a:pt x="709" y="806"/>
                </a:cubicBezTo>
                <a:cubicBezTo>
                  <a:pt x="710" y="808"/>
                  <a:pt x="710" y="811"/>
                  <a:pt x="708" y="813"/>
                </a:cubicBezTo>
                <a:cubicBezTo>
                  <a:pt x="708" y="813"/>
                  <a:pt x="708" y="813"/>
                  <a:pt x="708" y="813"/>
                </a:cubicBezTo>
                <a:cubicBezTo>
                  <a:pt x="707" y="813"/>
                  <a:pt x="706" y="814"/>
                  <a:pt x="705" y="814"/>
                </a:cubicBezTo>
                <a:cubicBezTo>
                  <a:pt x="705" y="814"/>
                  <a:pt x="705" y="814"/>
                  <a:pt x="705" y="814"/>
                </a:cubicBezTo>
                <a:cubicBezTo>
                  <a:pt x="703" y="814"/>
                  <a:pt x="702" y="813"/>
                  <a:pt x="701" y="812"/>
                </a:cubicBezTo>
                <a:close/>
                <a:moveTo>
                  <a:pt x="177" y="804"/>
                </a:moveTo>
                <a:cubicBezTo>
                  <a:pt x="175" y="803"/>
                  <a:pt x="174" y="800"/>
                  <a:pt x="176" y="797"/>
                </a:cubicBezTo>
                <a:cubicBezTo>
                  <a:pt x="176" y="797"/>
                  <a:pt x="176" y="797"/>
                  <a:pt x="176" y="797"/>
                </a:cubicBezTo>
                <a:cubicBezTo>
                  <a:pt x="178" y="795"/>
                  <a:pt x="181" y="795"/>
                  <a:pt x="183" y="796"/>
                </a:cubicBezTo>
                <a:cubicBezTo>
                  <a:pt x="183" y="796"/>
                  <a:pt x="183" y="796"/>
                  <a:pt x="183" y="796"/>
                </a:cubicBezTo>
                <a:cubicBezTo>
                  <a:pt x="185" y="798"/>
                  <a:pt x="186" y="801"/>
                  <a:pt x="184" y="803"/>
                </a:cubicBezTo>
                <a:cubicBezTo>
                  <a:pt x="184" y="803"/>
                  <a:pt x="184" y="803"/>
                  <a:pt x="184" y="803"/>
                </a:cubicBezTo>
                <a:cubicBezTo>
                  <a:pt x="183" y="805"/>
                  <a:pt x="182" y="805"/>
                  <a:pt x="180" y="805"/>
                </a:cubicBezTo>
                <a:cubicBezTo>
                  <a:pt x="180" y="805"/>
                  <a:pt x="180" y="805"/>
                  <a:pt x="180" y="805"/>
                </a:cubicBezTo>
                <a:cubicBezTo>
                  <a:pt x="179" y="805"/>
                  <a:pt x="178" y="805"/>
                  <a:pt x="177" y="804"/>
                </a:cubicBezTo>
                <a:close/>
                <a:moveTo>
                  <a:pt x="723" y="795"/>
                </a:moveTo>
                <a:cubicBezTo>
                  <a:pt x="722" y="793"/>
                  <a:pt x="722" y="789"/>
                  <a:pt x="724" y="788"/>
                </a:cubicBezTo>
                <a:cubicBezTo>
                  <a:pt x="724" y="788"/>
                  <a:pt x="724" y="788"/>
                  <a:pt x="724" y="788"/>
                </a:cubicBezTo>
                <a:cubicBezTo>
                  <a:pt x="726" y="786"/>
                  <a:pt x="729" y="786"/>
                  <a:pt x="731" y="788"/>
                </a:cubicBezTo>
                <a:cubicBezTo>
                  <a:pt x="731" y="788"/>
                  <a:pt x="731" y="788"/>
                  <a:pt x="731" y="788"/>
                </a:cubicBezTo>
                <a:cubicBezTo>
                  <a:pt x="733" y="791"/>
                  <a:pt x="732" y="794"/>
                  <a:pt x="730" y="795"/>
                </a:cubicBezTo>
                <a:cubicBezTo>
                  <a:pt x="730" y="795"/>
                  <a:pt x="730" y="795"/>
                  <a:pt x="730" y="795"/>
                </a:cubicBezTo>
                <a:cubicBezTo>
                  <a:pt x="729" y="796"/>
                  <a:pt x="728" y="797"/>
                  <a:pt x="727" y="797"/>
                </a:cubicBezTo>
                <a:cubicBezTo>
                  <a:pt x="727" y="797"/>
                  <a:pt x="727" y="797"/>
                  <a:pt x="727" y="797"/>
                </a:cubicBezTo>
                <a:cubicBezTo>
                  <a:pt x="726" y="797"/>
                  <a:pt x="724" y="796"/>
                  <a:pt x="723" y="795"/>
                </a:cubicBezTo>
                <a:close/>
                <a:moveTo>
                  <a:pt x="155" y="786"/>
                </a:moveTo>
                <a:cubicBezTo>
                  <a:pt x="155" y="786"/>
                  <a:pt x="155" y="786"/>
                  <a:pt x="155" y="786"/>
                </a:cubicBezTo>
                <a:cubicBezTo>
                  <a:pt x="155" y="786"/>
                  <a:pt x="155" y="786"/>
                  <a:pt x="155" y="786"/>
                </a:cubicBezTo>
                <a:cubicBezTo>
                  <a:pt x="153" y="785"/>
                  <a:pt x="153" y="782"/>
                  <a:pt x="154" y="779"/>
                </a:cubicBezTo>
                <a:cubicBezTo>
                  <a:pt x="154" y="779"/>
                  <a:pt x="154" y="779"/>
                  <a:pt x="154" y="779"/>
                </a:cubicBezTo>
                <a:cubicBezTo>
                  <a:pt x="156" y="777"/>
                  <a:pt x="159" y="777"/>
                  <a:pt x="162" y="779"/>
                </a:cubicBezTo>
                <a:cubicBezTo>
                  <a:pt x="162" y="779"/>
                  <a:pt x="162" y="779"/>
                  <a:pt x="162" y="779"/>
                </a:cubicBezTo>
                <a:cubicBezTo>
                  <a:pt x="164" y="781"/>
                  <a:pt x="164" y="784"/>
                  <a:pt x="162" y="786"/>
                </a:cubicBezTo>
                <a:cubicBezTo>
                  <a:pt x="162" y="786"/>
                  <a:pt x="162" y="786"/>
                  <a:pt x="162" y="786"/>
                </a:cubicBezTo>
                <a:cubicBezTo>
                  <a:pt x="161" y="787"/>
                  <a:pt x="160" y="788"/>
                  <a:pt x="158" y="788"/>
                </a:cubicBezTo>
                <a:cubicBezTo>
                  <a:pt x="158" y="788"/>
                  <a:pt x="158" y="788"/>
                  <a:pt x="158" y="788"/>
                </a:cubicBezTo>
                <a:cubicBezTo>
                  <a:pt x="157" y="788"/>
                  <a:pt x="156" y="787"/>
                  <a:pt x="155" y="786"/>
                </a:cubicBezTo>
                <a:close/>
                <a:moveTo>
                  <a:pt x="745" y="777"/>
                </a:moveTo>
                <a:cubicBezTo>
                  <a:pt x="743" y="775"/>
                  <a:pt x="743" y="771"/>
                  <a:pt x="745" y="770"/>
                </a:cubicBezTo>
                <a:cubicBezTo>
                  <a:pt x="745" y="770"/>
                  <a:pt x="745" y="770"/>
                  <a:pt x="745" y="770"/>
                </a:cubicBezTo>
                <a:cubicBezTo>
                  <a:pt x="747" y="768"/>
                  <a:pt x="750" y="768"/>
                  <a:pt x="752" y="770"/>
                </a:cubicBezTo>
                <a:cubicBezTo>
                  <a:pt x="752" y="770"/>
                  <a:pt x="752" y="770"/>
                  <a:pt x="752" y="770"/>
                </a:cubicBezTo>
                <a:cubicBezTo>
                  <a:pt x="754" y="772"/>
                  <a:pt x="754" y="775"/>
                  <a:pt x="752" y="777"/>
                </a:cubicBezTo>
                <a:cubicBezTo>
                  <a:pt x="752" y="777"/>
                  <a:pt x="752" y="777"/>
                  <a:pt x="752" y="777"/>
                </a:cubicBezTo>
                <a:cubicBezTo>
                  <a:pt x="752" y="777"/>
                  <a:pt x="752" y="777"/>
                  <a:pt x="752" y="777"/>
                </a:cubicBezTo>
                <a:cubicBezTo>
                  <a:pt x="752" y="777"/>
                  <a:pt x="752" y="777"/>
                  <a:pt x="752" y="777"/>
                </a:cubicBezTo>
                <a:cubicBezTo>
                  <a:pt x="751" y="778"/>
                  <a:pt x="750" y="778"/>
                  <a:pt x="748" y="778"/>
                </a:cubicBezTo>
                <a:cubicBezTo>
                  <a:pt x="748" y="778"/>
                  <a:pt x="748" y="778"/>
                  <a:pt x="748" y="778"/>
                </a:cubicBezTo>
                <a:cubicBezTo>
                  <a:pt x="747" y="778"/>
                  <a:pt x="746" y="778"/>
                  <a:pt x="745" y="777"/>
                </a:cubicBezTo>
                <a:close/>
                <a:moveTo>
                  <a:pt x="134" y="767"/>
                </a:moveTo>
                <a:cubicBezTo>
                  <a:pt x="134" y="767"/>
                  <a:pt x="134" y="767"/>
                  <a:pt x="134" y="767"/>
                </a:cubicBezTo>
                <a:cubicBezTo>
                  <a:pt x="134" y="767"/>
                  <a:pt x="134" y="767"/>
                  <a:pt x="134" y="767"/>
                </a:cubicBezTo>
                <a:cubicBezTo>
                  <a:pt x="132" y="765"/>
                  <a:pt x="132" y="762"/>
                  <a:pt x="134" y="760"/>
                </a:cubicBezTo>
                <a:cubicBezTo>
                  <a:pt x="134" y="760"/>
                  <a:pt x="134" y="760"/>
                  <a:pt x="134" y="760"/>
                </a:cubicBezTo>
                <a:cubicBezTo>
                  <a:pt x="136" y="758"/>
                  <a:pt x="139" y="758"/>
                  <a:pt x="141" y="760"/>
                </a:cubicBezTo>
                <a:cubicBezTo>
                  <a:pt x="141" y="760"/>
                  <a:pt x="141" y="760"/>
                  <a:pt x="141" y="760"/>
                </a:cubicBezTo>
                <a:cubicBezTo>
                  <a:pt x="143" y="762"/>
                  <a:pt x="143" y="765"/>
                  <a:pt x="141" y="767"/>
                </a:cubicBezTo>
                <a:cubicBezTo>
                  <a:pt x="141" y="767"/>
                  <a:pt x="141" y="767"/>
                  <a:pt x="141" y="767"/>
                </a:cubicBezTo>
                <a:cubicBezTo>
                  <a:pt x="140" y="768"/>
                  <a:pt x="139" y="769"/>
                  <a:pt x="138" y="769"/>
                </a:cubicBezTo>
                <a:cubicBezTo>
                  <a:pt x="138" y="769"/>
                  <a:pt x="138" y="769"/>
                  <a:pt x="138" y="769"/>
                </a:cubicBezTo>
                <a:cubicBezTo>
                  <a:pt x="136" y="769"/>
                  <a:pt x="135" y="768"/>
                  <a:pt x="134" y="767"/>
                </a:cubicBezTo>
                <a:close/>
                <a:moveTo>
                  <a:pt x="765" y="757"/>
                </a:moveTo>
                <a:cubicBezTo>
                  <a:pt x="763" y="755"/>
                  <a:pt x="763" y="752"/>
                  <a:pt x="765" y="750"/>
                </a:cubicBezTo>
                <a:cubicBezTo>
                  <a:pt x="765" y="750"/>
                  <a:pt x="765" y="750"/>
                  <a:pt x="765" y="750"/>
                </a:cubicBezTo>
                <a:cubicBezTo>
                  <a:pt x="767" y="748"/>
                  <a:pt x="770" y="748"/>
                  <a:pt x="772" y="750"/>
                </a:cubicBezTo>
                <a:cubicBezTo>
                  <a:pt x="772" y="750"/>
                  <a:pt x="772" y="750"/>
                  <a:pt x="772" y="750"/>
                </a:cubicBezTo>
                <a:cubicBezTo>
                  <a:pt x="774" y="752"/>
                  <a:pt x="774" y="755"/>
                  <a:pt x="772" y="757"/>
                </a:cubicBezTo>
                <a:cubicBezTo>
                  <a:pt x="772" y="757"/>
                  <a:pt x="772" y="757"/>
                  <a:pt x="772" y="757"/>
                </a:cubicBezTo>
                <a:cubicBezTo>
                  <a:pt x="771" y="758"/>
                  <a:pt x="770" y="759"/>
                  <a:pt x="768" y="759"/>
                </a:cubicBezTo>
                <a:cubicBezTo>
                  <a:pt x="768" y="759"/>
                  <a:pt x="768" y="759"/>
                  <a:pt x="768" y="759"/>
                </a:cubicBezTo>
                <a:cubicBezTo>
                  <a:pt x="767" y="759"/>
                  <a:pt x="766" y="758"/>
                  <a:pt x="765" y="757"/>
                </a:cubicBezTo>
                <a:close/>
                <a:moveTo>
                  <a:pt x="115" y="747"/>
                </a:moveTo>
                <a:cubicBezTo>
                  <a:pt x="115" y="747"/>
                  <a:pt x="115" y="747"/>
                  <a:pt x="115" y="747"/>
                </a:cubicBezTo>
                <a:cubicBezTo>
                  <a:pt x="115" y="747"/>
                  <a:pt x="115" y="747"/>
                  <a:pt x="115" y="747"/>
                </a:cubicBezTo>
                <a:cubicBezTo>
                  <a:pt x="113" y="745"/>
                  <a:pt x="113" y="741"/>
                  <a:pt x="115" y="740"/>
                </a:cubicBezTo>
                <a:cubicBezTo>
                  <a:pt x="115" y="740"/>
                  <a:pt x="115" y="740"/>
                  <a:pt x="115" y="740"/>
                </a:cubicBezTo>
                <a:cubicBezTo>
                  <a:pt x="117" y="738"/>
                  <a:pt x="120" y="738"/>
                  <a:pt x="122" y="740"/>
                </a:cubicBezTo>
                <a:cubicBezTo>
                  <a:pt x="122" y="740"/>
                  <a:pt x="122" y="740"/>
                  <a:pt x="122" y="740"/>
                </a:cubicBezTo>
                <a:cubicBezTo>
                  <a:pt x="124" y="742"/>
                  <a:pt x="124" y="745"/>
                  <a:pt x="122" y="747"/>
                </a:cubicBezTo>
                <a:cubicBezTo>
                  <a:pt x="122" y="747"/>
                  <a:pt x="122" y="747"/>
                  <a:pt x="122" y="747"/>
                </a:cubicBezTo>
                <a:cubicBezTo>
                  <a:pt x="121" y="748"/>
                  <a:pt x="119" y="748"/>
                  <a:pt x="118" y="748"/>
                </a:cubicBezTo>
                <a:cubicBezTo>
                  <a:pt x="118" y="748"/>
                  <a:pt x="118" y="748"/>
                  <a:pt x="118" y="748"/>
                </a:cubicBezTo>
                <a:cubicBezTo>
                  <a:pt x="117" y="748"/>
                  <a:pt x="115" y="748"/>
                  <a:pt x="115" y="747"/>
                </a:cubicBezTo>
                <a:close/>
                <a:moveTo>
                  <a:pt x="784" y="736"/>
                </a:moveTo>
                <a:cubicBezTo>
                  <a:pt x="782" y="735"/>
                  <a:pt x="782" y="731"/>
                  <a:pt x="783" y="729"/>
                </a:cubicBezTo>
                <a:cubicBezTo>
                  <a:pt x="783" y="729"/>
                  <a:pt x="783" y="729"/>
                  <a:pt x="783" y="729"/>
                </a:cubicBezTo>
                <a:cubicBezTo>
                  <a:pt x="785" y="727"/>
                  <a:pt x="788" y="727"/>
                  <a:pt x="790" y="729"/>
                </a:cubicBezTo>
                <a:cubicBezTo>
                  <a:pt x="790" y="729"/>
                  <a:pt x="790" y="729"/>
                  <a:pt x="790" y="729"/>
                </a:cubicBezTo>
                <a:cubicBezTo>
                  <a:pt x="792" y="731"/>
                  <a:pt x="793" y="734"/>
                  <a:pt x="791" y="736"/>
                </a:cubicBezTo>
                <a:cubicBezTo>
                  <a:pt x="791" y="736"/>
                  <a:pt x="791" y="736"/>
                  <a:pt x="791" y="736"/>
                </a:cubicBezTo>
                <a:cubicBezTo>
                  <a:pt x="790" y="737"/>
                  <a:pt x="789" y="738"/>
                  <a:pt x="787" y="738"/>
                </a:cubicBezTo>
                <a:cubicBezTo>
                  <a:pt x="787" y="738"/>
                  <a:pt x="787" y="738"/>
                  <a:pt x="787" y="738"/>
                </a:cubicBezTo>
                <a:cubicBezTo>
                  <a:pt x="786" y="738"/>
                  <a:pt x="785" y="737"/>
                  <a:pt x="784" y="736"/>
                </a:cubicBezTo>
                <a:close/>
                <a:moveTo>
                  <a:pt x="96" y="725"/>
                </a:moveTo>
                <a:cubicBezTo>
                  <a:pt x="95" y="723"/>
                  <a:pt x="95" y="720"/>
                  <a:pt x="97" y="718"/>
                </a:cubicBezTo>
                <a:cubicBezTo>
                  <a:pt x="97" y="718"/>
                  <a:pt x="97" y="718"/>
                  <a:pt x="97" y="718"/>
                </a:cubicBezTo>
                <a:cubicBezTo>
                  <a:pt x="99" y="716"/>
                  <a:pt x="102" y="717"/>
                  <a:pt x="104" y="719"/>
                </a:cubicBezTo>
                <a:cubicBezTo>
                  <a:pt x="104" y="719"/>
                  <a:pt x="104" y="719"/>
                  <a:pt x="104" y="719"/>
                </a:cubicBezTo>
                <a:cubicBezTo>
                  <a:pt x="106" y="721"/>
                  <a:pt x="105" y="724"/>
                  <a:pt x="103" y="726"/>
                </a:cubicBezTo>
                <a:cubicBezTo>
                  <a:pt x="103" y="726"/>
                  <a:pt x="103" y="726"/>
                  <a:pt x="103" y="726"/>
                </a:cubicBezTo>
                <a:cubicBezTo>
                  <a:pt x="102" y="727"/>
                  <a:pt x="101" y="727"/>
                  <a:pt x="100" y="727"/>
                </a:cubicBezTo>
                <a:cubicBezTo>
                  <a:pt x="100" y="727"/>
                  <a:pt x="100" y="727"/>
                  <a:pt x="100" y="727"/>
                </a:cubicBezTo>
                <a:cubicBezTo>
                  <a:pt x="99" y="727"/>
                  <a:pt x="97" y="726"/>
                  <a:pt x="96" y="725"/>
                </a:cubicBezTo>
                <a:close/>
                <a:moveTo>
                  <a:pt x="802" y="715"/>
                </a:moveTo>
                <a:cubicBezTo>
                  <a:pt x="799" y="713"/>
                  <a:pt x="799" y="710"/>
                  <a:pt x="800" y="708"/>
                </a:cubicBezTo>
                <a:cubicBezTo>
                  <a:pt x="800" y="708"/>
                  <a:pt x="800" y="708"/>
                  <a:pt x="800" y="708"/>
                </a:cubicBezTo>
                <a:cubicBezTo>
                  <a:pt x="802" y="705"/>
                  <a:pt x="805" y="705"/>
                  <a:pt x="807" y="706"/>
                </a:cubicBezTo>
                <a:cubicBezTo>
                  <a:pt x="807" y="706"/>
                  <a:pt x="807" y="706"/>
                  <a:pt x="807" y="706"/>
                </a:cubicBezTo>
                <a:cubicBezTo>
                  <a:pt x="810" y="708"/>
                  <a:pt x="810" y="711"/>
                  <a:pt x="809" y="713"/>
                </a:cubicBezTo>
                <a:cubicBezTo>
                  <a:pt x="809" y="713"/>
                  <a:pt x="809" y="713"/>
                  <a:pt x="809" y="713"/>
                </a:cubicBezTo>
                <a:cubicBezTo>
                  <a:pt x="809" y="713"/>
                  <a:pt x="809" y="713"/>
                  <a:pt x="809" y="713"/>
                </a:cubicBezTo>
                <a:cubicBezTo>
                  <a:pt x="809" y="713"/>
                  <a:pt x="809" y="713"/>
                  <a:pt x="809" y="713"/>
                </a:cubicBezTo>
                <a:cubicBezTo>
                  <a:pt x="808" y="715"/>
                  <a:pt x="806" y="716"/>
                  <a:pt x="804" y="716"/>
                </a:cubicBezTo>
                <a:cubicBezTo>
                  <a:pt x="804" y="716"/>
                  <a:pt x="804" y="716"/>
                  <a:pt x="804" y="716"/>
                </a:cubicBezTo>
                <a:cubicBezTo>
                  <a:pt x="803" y="716"/>
                  <a:pt x="802" y="715"/>
                  <a:pt x="802" y="715"/>
                </a:cubicBezTo>
                <a:close/>
                <a:moveTo>
                  <a:pt x="79" y="702"/>
                </a:moveTo>
                <a:cubicBezTo>
                  <a:pt x="79" y="702"/>
                  <a:pt x="79" y="702"/>
                  <a:pt x="79" y="702"/>
                </a:cubicBezTo>
                <a:cubicBezTo>
                  <a:pt x="79" y="702"/>
                  <a:pt x="79" y="702"/>
                  <a:pt x="79" y="702"/>
                </a:cubicBezTo>
                <a:cubicBezTo>
                  <a:pt x="78" y="700"/>
                  <a:pt x="78" y="697"/>
                  <a:pt x="81" y="695"/>
                </a:cubicBezTo>
                <a:cubicBezTo>
                  <a:pt x="81" y="695"/>
                  <a:pt x="81" y="695"/>
                  <a:pt x="81" y="695"/>
                </a:cubicBezTo>
                <a:cubicBezTo>
                  <a:pt x="83" y="694"/>
                  <a:pt x="86" y="694"/>
                  <a:pt x="88" y="696"/>
                </a:cubicBezTo>
                <a:cubicBezTo>
                  <a:pt x="88" y="696"/>
                  <a:pt x="88" y="696"/>
                  <a:pt x="88" y="696"/>
                </a:cubicBezTo>
                <a:cubicBezTo>
                  <a:pt x="89" y="699"/>
                  <a:pt x="89" y="702"/>
                  <a:pt x="86" y="703"/>
                </a:cubicBezTo>
                <a:cubicBezTo>
                  <a:pt x="86" y="703"/>
                  <a:pt x="86" y="703"/>
                  <a:pt x="86" y="703"/>
                </a:cubicBezTo>
                <a:cubicBezTo>
                  <a:pt x="85" y="704"/>
                  <a:pt x="84" y="704"/>
                  <a:pt x="83" y="704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82" y="704"/>
                  <a:pt x="80" y="704"/>
                  <a:pt x="79" y="702"/>
                </a:cubicBezTo>
                <a:close/>
                <a:moveTo>
                  <a:pt x="818" y="692"/>
                </a:moveTo>
                <a:cubicBezTo>
                  <a:pt x="815" y="690"/>
                  <a:pt x="815" y="687"/>
                  <a:pt x="816" y="685"/>
                </a:cubicBezTo>
                <a:cubicBezTo>
                  <a:pt x="816" y="685"/>
                  <a:pt x="816" y="685"/>
                  <a:pt x="816" y="685"/>
                </a:cubicBezTo>
                <a:cubicBezTo>
                  <a:pt x="818" y="682"/>
                  <a:pt x="821" y="682"/>
                  <a:pt x="823" y="683"/>
                </a:cubicBezTo>
                <a:cubicBezTo>
                  <a:pt x="823" y="683"/>
                  <a:pt x="823" y="683"/>
                  <a:pt x="823" y="683"/>
                </a:cubicBezTo>
                <a:cubicBezTo>
                  <a:pt x="825" y="685"/>
                  <a:pt x="826" y="688"/>
                  <a:pt x="825" y="690"/>
                </a:cubicBezTo>
                <a:cubicBezTo>
                  <a:pt x="825" y="690"/>
                  <a:pt x="825" y="690"/>
                  <a:pt x="825" y="690"/>
                </a:cubicBezTo>
                <a:cubicBezTo>
                  <a:pt x="824" y="692"/>
                  <a:pt x="822" y="692"/>
                  <a:pt x="820" y="692"/>
                </a:cubicBezTo>
                <a:cubicBezTo>
                  <a:pt x="820" y="692"/>
                  <a:pt x="820" y="692"/>
                  <a:pt x="820" y="692"/>
                </a:cubicBezTo>
                <a:cubicBezTo>
                  <a:pt x="820" y="692"/>
                  <a:pt x="819" y="692"/>
                  <a:pt x="818" y="692"/>
                </a:cubicBezTo>
                <a:close/>
                <a:moveTo>
                  <a:pt x="64" y="678"/>
                </a:moveTo>
                <a:cubicBezTo>
                  <a:pt x="63" y="676"/>
                  <a:pt x="63" y="673"/>
                  <a:pt x="66" y="671"/>
                </a:cubicBezTo>
                <a:cubicBezTo>
                  <a:pt x="66" y="671"/>
                  <a:pt x="66" y="671"/>
                  <a:pt x="66" y="671"/>
                </a:cubicBezTo>
                <a:cubicBezTo>
                  <a:pt x="68" y="670"/>
                  <a:pt x="71" y="671"/>
                  <a:pt x="73" y="673"/>
                </a:cubicBezTo>
                <a:cubicBezTo>
                  <a:pt x="73" y="673"/>
                  <a:pt x="73" y="673"/>
                  <a:pt x="73" y="673"/>
                </a:cubicBezTo>
                <a:cubicBezTo>
                  <a:pt x="74" y="675"/>
                  <a:pt x="73" y="679"/>
                  <a:pt x="71" y="680"/>
                </a:cubicBezTo>
                <a:cubicBezTo>
                  <a:pt x="71" y="680"/>
                  <a:pt x="71" y="680"/>
                  <a:pt x="71" y="680"/>
                </a:cubicBezTo>
                <a:cubicBezTo>
                  <a:pt x="70" y="680"/>
                  <a:pt x="69" y="681"/>
                  <a:pt x="68" y="681"/>
                </a:cubicBezTo>
                <a:cubicBezTo>
                  <a:pt x="68" y="681"/>
                  <a:pt x="68" y="681"/>
                  <a:pt x="68" y="681"/>
                </a:cubicBezTo>
                <a:cubicBezTo>
                  <a:pt x="67" y="681"/>
                  <a:pt x="65" y="680"/>
                  <a:pt x="64" y="678"/>
                </a:cubicBezTo>
                <a:close/>
                <a:moveTo>
                  <a:pt x="832" y="668"/>
                </a:moveTo>
                <a:cubicBezTo>
                  <a:pt x="830" y="666"/>
                  <a:pt x="829" y="663"/>
                  <a:pt x="831" y="661"/>
                </a:cubicBezTo>
                <a:cubicBezTo>
                  <a:pt x="831" y="661"/>
                  <a:pt x="831" y="661"/>
                  <a:pt x="831" y="661"/>
                </a:cubicBezTo>
                <a:cubicBezTo>
                  <a:pt x="832" y="658"/>
                  <a:pt x="835" y="658"/>
                  <a:pt x="837" y="659"/>
                </a:cubicBezTo>
                <a:cubicBezTo>
                  <a:pt x="837" y="659"/>
                  <a:pt x="837" y="659"/>
                  <a:pt x="837" y="659"/>
                </a:cubicBezTo>
                <a:cubicBezTo>
                  <a:pt x="840" y="660"/>
                  <a:pt x="841" y="663"/>
                  <a:pt x="839" y="666"/>
                </a:cubicBezTo>
                <a:cubicBezTo>
                  <a:pt x="839" y="666"/>
                  <a:pt x="839" y="666"/>
                  <a:pt x="839" y="666"/>
                </a:cubicBezTo>
                <a:cubicBezTo>
                  <a:pt x="838" y="667"/>
                  <a:pt x="837" y="668"/>
                  <a:pt x="835" y="668"/>
                </a:cubicBezTo>
                <a:cubicBezTo>
                  <a:pt x="835" y="668"/>
                  <a:pt x="835" y="668"/>
                  <a:pt x="835" y="668"/>
                </a:cubicBezTo>
                <a:cubicBezTo>
                  <a:pt x="834" y="668"/>
                  <a:pt x="833" y="668"/>
                  <a:pt x="832" y="668"/>
                </a:cubicBezTo>
                <a:close/>
                <a:moveTo>
                  <a:pt x="50" y="653"/>
                </a:moveTo>
                <a:cubicBezTo>
                  <a:pt x="50" y="653"/>
                  <a:pt x="50" y="653"/>
                  <a:pt x="50" y="653"/>
                </a:cubicBezTo>
                <a:cubicBezTo>
                  <a:pt x="50" y="653"/>
                  <a:pt x="50" y="653"/>
                  <a:pt x="50" y="653"/>
                </a:cubicBezTo>
                <a:cubicBezTo>
                  <a:pt x="49" y="651"/>
                  <a:pt x="50" y="648"/>
                  <a:pt x="52" y="647"/>
                </a:cubicBezTo>
                <a:cubicBezTo>
                  <a:pt x="52" y="647"/>
                  <a:pt x="52" y="647"/>
                  <a:pt x="52" y="647"/>
                </a:cubicBezTo>
                <a:cubicBezTo>
                  <a:pt x="55" y="645"/>
                  <a:pt x="58" y="646"/>
                  <a:pt x="59" y="649"/>
                </a:cubicBezTo>
                <a:cubicBezTo>
                  <a:pt x="59" y="649"/>
                  <a:pt x="59" y="649"/>
                  <a:pt x="59" y="649"/>
                </a:cubicBezTo>
                <a:cubicBezTo>
                  <a:pt x="60" y="651"/>
                  <a:pt x="59" y="654"/>
                  <a:pt x="57" y="656"/>
                </a:cubicBezTo>
                <a:cubicBezTo>
                  <a:pt x="57" y="656"/>
                  <a:pt x="57" y="656"/>
                  <a:pt x="57" y="656"/>
                </a:cubicBezTo>
                <a:cubicBezTo>
                  <a:pt x="56" y="656"/>
                  <a:pt x="55" y="656"/>
                  <a:pt x="55" y="656"/>
                </a:cubicBezTo>
                <a:cubicBezTo>
                  <a:pt x="55" y="656"/>
                  <a:pt x="55" y="656"/>
                  <a:pt x="55" y="656"/>
                </a:cubicBezTo>
                <a:cubicBezTo>
                  <a:pt x="53" y="656"/>
                  <a:pt x="51" y="655"/>
                  <a:pt x="50" y="653"/>
                </a:cubicBezTo>
                <a:close/>
                <a:moveTo>
                  <a:pt x="846" y="643"/>
                </a:moveTo>
                <a:cubicBezTo>
                  <a:pt x="843" y="642"/>
                  <a:pt x="842" y="639"/>
                  <a:pt x="843" y="636"/>
                </a:cubicBezTo>
                <a:cubicBezTo>
                  <a:pt x="843" y="636"/>
                  <a:pt x="843" y="636"/>
                  <a:pt x="843" y="636"/>
                </a:cubicBezTo>
                <a:cubicBezTo>
                  <a:pt x="844" y="634"/>
                  <a:pt x="847" y="633"/>
                  <a:pt x="850" y="634"/>
                </a:cubicBezTo>
                <a:cubicBezTo>
                  <a:pt x="850" y="634"/>
                  <a:pt x="850" y="634"/>
                  <a:pt x="850" y="634"/>
                </a:cubicBezTo>
                <a:cubicBezTo>
                  <a:pt x="852" y="635"/>
                  <a:pt x="854" y="638"/>
                  <a:pt x="852" y="640"/>
                </a:cubicBezTo>
                <a:cubicBezTo>
                  <a:pt x="852" y="640"/>
                  <a:pt x="852" y="640"/>
                  <a:pt x="852" y="640"/>
                </a:cubicBezTo>
                <a:cubicBezTo>
                  <a:pt x="851" y="642"/>
                  <a:pt x="850" y="643"/>
                  <a:pt x="848" y="643"/>
                </a:cubicBezTo>
                <a:cubicBezTo>
                  <a:pt x="848" y="643"/>
                  <a:pt x="848" y="643"/>
                  <a:pt x="848" y="643"/>
                </a:cubicBezTo>
                <a:cubicBezTo>
                  <a:pt x="847" y="643"/>
                  <a:pt x="846" y="643"/>
                  <a:pt x="846" y="643"/>
                </a:cubicBezTo>
                <a:close/>
                <a:moveTo>
                  <a:pt x="38" y="628"/>
                </a:moveTo>
                <a:cubicBezTo>
                  <a:pt x="37" y="625"/>
                  <a:pt x="38" y="622"/>
                  <a:pt x="40" y="621"/>
                </a:cubicBezTo>
                <a:cubicBezTo>
                  <a:pt x="40" y="621"/>
                  <a:pt x="40" y="621"/>
                  <a:pt x="40" y="621"/>
                </a:cubicBezTo>
                <a:cubicBezTo>
                  <a:pt x="43" y="620"/>
                  <a:pt x="46" y="621"/>
                  <a:pt x="47" y="624"/>
                </a:cubicBezTo>
                <a:cubicBezTo>
                  <a:pt x="47" y="624"/>
                  <a:pt x="47" y="624"/>
                  <a:pt x="47" y="624"/>
                </a:cubicBezTo>
                <a:cubicBezTo>
                  <a:pt x="48" y="626"/>
                  <a:pt x="47" y="629"/>
                  <a:pt x="45" y="630"/>
                </a:cubicBezTo>
                <a:cubicBezTo>
                  <a:pt x="45" y="630"/>
                  <a:pt x="45" y="630"/>
                  <a:pt x="45" y="630"/>
                </a:cubicBezTo>
                <a:cubicBezTo>
                  <a:pt x="44" y="631"/>
                  <a:pt x="43" y="631"/>
                  <a:pt x="42" y="631"/>
                </a:cubicBezTo>
                <a:cubicBezTo>
                  <a:pt x="42" y="631"/>
                  <a:pt x="42" y="631"/>
                  <a:pt x="42" y="631"/>
                </a:cubicBezTo>
                <a:cubicBezTo>
                  <a:pt x="41" y="631"/>
                  <a:pt x="39" y="630"/>
                  <a:pt x="38" y="628"/>
                </a:cubicBezTo>
                <a:close/>
                <a:moveTo>
                  <a:pt x="857" y="617"/>
                </a:moveTo>
                <a:cubicBezTo>
                  <a:pt x="855" y="616"/>
                  <a:pt x="853" y="613"/>
                  <a:pt x="854" y="611"/>
                </a:cubicBezTo>
                <a:cubicBezTo>
                  <a:pt x="854" y="611"/>
                  <a:pt x="854" y="611"/>
                  <a:pt x="854" y="611"/>
                </a:cubicBezTo>
                <a:cubicBezTo>
                  <a:pt x="855" y="608"/>
                  <a:pt x="858" y="607"/>
                  <a:pt x="861" y="608"/>
                </a:cubicBezTo>
                <a:cubicBezTo>
                  <a:pt x="861" y="608"/>
                  <a:pt x="861" y="608"/>
                  <a:pt x="861" y="608"/>
                </a:cubicBezTo>
                <a:cubicBezTo>
                  <a:pt x="864" y="609"/>
                  <a:pt x="865" y="612"/>
                  <a:pt x="864" y="614"/>
                </a:cubicBezTo>
                <a:cubicBezTo>
                  <a:pt x="864" y="614"/>
                  <a:pt x="864" y="614"/>
                  <a:pt x="864" y="614"/>
                </a:cubicBezTo>
                <a:cubicBezTo>
                  <a:pt x="863" y="616"/>
                  <a:pt x="861" y="618"/>
                  <a:pt x="859" y="618"/>
                </a:cubicBezTo>
                <a:cubicBezTo>
                  <a:pt x="859" y="618"/>
                  <a:pt x="859" y="618"/>
                  <a:pt x="859" y="618"/>
                </a:cubicBezTo>
                <a:cubicBezTo>
                  <a:pt x="858" y="618"/>
                  <a:pt x="858" y="617"/>
                  <a:pt x="857" y="617"/>
                </a:cubicBezTo>
                <a:close/>
                <a:moveTo>
                  <a:pt x="27" y="602"/>
                </a:moveTo>
                <a:cubicBezTo>
                  <a:pt x="26" y="599"/>
                  <a:pt x="28" y="596"/>
                  <a:pt x="30" y="595"/>
                </a:cubicBezTo>
                <a:cubicBezTo>
                  <a:pt x="30" y="595"/>
                  <a:pt x="30" y="595"/>
                  <a:pt x="30" y="595"/>
                </a:cubicBezTo>
                <a:cubicBezTo>
                  <a:pt x="33" y="594"/>
                  <a:pt x="36" y="596"/>
                  <a:pt x="37" y="598"/>
                </a:cubicBezTo>
                <a:cubicBezTo>
                  <a:pt x="37" y="598"/>
                  <a:pt x="37" y="598"/>
                  <a:pt x="37" y="598"/>
                </a:cubicBezTo>
                <a:cubicBezTo>
                  <a:pt x="38" y="601"/>
                  <a:pt x="36" y="604"/>
                  <a:pt x="34" y="605"/>
                </a:cubicBezTo>
                <a:cubicBezTo>
                  <a:pt x="34" y="605"/>
                  <a:pt x="34" y="605"/>
                  <a:pt x="34" y="605"/>
                </a:cubicBezTo>
                <a:cubicBezTo>
                  <a:pt x="33" y="605"/>
                  <a:pt x="33" y="605"/>
                  <a:pt x="32" y="605"/>
                </a:cubicBezTo>
                <a:cubicBezTo>
                  <a:pt x="32" y="605"/>
                  <a:pt x="32" y="605"/>
                  <a:pt x="32" y="605"/>
                </a:cubicBezTo>
                <a:cubicBezTo>
                  <a:pt x="30" y="605"/>
                  <a:pt x="28" y="604"/>
                  <a:pt x="27" y="602"/>
                </a:cubicBezTo>
                <a:close/>
                <a:moveTo>
                  <a:pt x="867" y="591"/>
                </a:moveTo>
                <a:cubicBezTo>
                  <a:pt x="865" y="590"/>
                  <a:pt x="863" y="587"/>
                  <a:pt x="864" y="585"/>
                </a:cubicBezTo>
                <a:cubicBezTo>
                  <a:pt x="864" y="585"/>
                  <a:pt x="864" y="585"/>
                  <a:pt x="864" y="585"/>
                </a:cubicBezTo>
                <a:cubicBezTo>
                  <a:pt x="865" y="582"/>
                  <a:pt x="868" y="580"/>
                  <a:pt x="870" y="581"/>
                </a:cubicBezTo>
                <a:cubicBezTo>
                  <a:pt x="870" y="581"/>
                  <a:pt x="870" y="581"/>
                  <a:pt x="870" y="581"/>
                </a:cubicBezTo>
                <a:cubicBezTo>
                  <a:pt x="873" y="582"/>
                  <a:pt x="874" y="585"/>
                  <a:pt x="873" y="588"/>
                </a:cubicBezTo>
                <a:cubicBezTo>
                  <a:pt x="873" y="588"/>
                  <a:pt x="873" y="588"/>
                  <a:pt x="873" y="588"/>
                </a:cubicBezTo>
                <a:cubicBezTo>
                  <a:pt x="873" y="590"/>
                  <a:pt x="871" y="591"/>
                  <a:pt x="869" y="591"/>
                </a:cubicBezTo>
                <a:cubicBezTo>
                  <a:pt x="869" y="591"/>
                  <a:pt x="869" y="591"/>
                  <a:pt x="869" y="591"/>
                </a:cubicBezTo>
                <a:cubicBezTo>
                  <a:pt x="868" y="591"/>
                  <a:pt x="868" y="591"/>
                  <a:pt x="867" y="591"/>
                </a:cubicBezTo>
                <a:close/>
                <a:moveTo>
                  <a:pt x="18" y="575"/>
                </a:moveTo>
                <a:cubicBezTo>
                  <a:pt x="18" y="572"/>
                  <a:pt x="19" y="569"/>
                  <a:pt x="22" y="568"/>
                </a:cubicBezTo>
                <a:cubicBezTo>
                  <a:pt x="22" y="568"/>
                  <a:pt x="22" y="568"/>
                  <a:pt x="22" y="568"/>
                </a:cubicBezTo>
                <a:cubicBezTo>
                  <a:pt x="24" y="568"/>
                  <a:pt x="27" y="569"/>
                  <a:pt x="28" y="572"/>
                </a:cubicBezTo>
                <a:cubicBezTo>
                  <a:pt x="28" y="572"/>
                  <a:pt x="28" y="572"/>
                  <a:pt x="28" y="572"/>
                </a:cubicBezTo>
                <a:cubicBezTo>
                  <a:pt x="29" y="574"/>
                  <a:pt x="27" y="577"/>
                  <a:pt x="25" y="578"/>
                </a:cubicBezTo>
                <a:cubicBezTo>
                  <a:pt x="25" y="578"/>
                  <a:pt x="25" y="578"/>
                  <a:pt x="25" y="578"/>
                </a:cubicBezTo>
                <a:cubicBezTo>
                  <a:pt x="24" y="578"/>
                  <a:pt x="24" y="578"/>
                  <a:pt x="23" y="578"/>
                </a:cubicBezTo>
                <a:cubicBezTo>
                  <a:pt x="23" y="578"/>
                  <a:pt x="23" y="578"/>
                  <a:pt x="23" y="578"/>
                </a:cubicBezTo>
                <a:cubicBezTo>
                  <a:pt x="21" y="578"/>
                  <a:pt x="19" y="577"/>
                  <a:pt x="18" y="575"/>
                </a:cubicBezTo>
                <a:close/>
                <a:moveTo>
                  <a:pt x="875" y="564"/>
                </a:moveTo>
                <a:cubicBezTo>
                  <a:pt x="873" y="563"/>
                  <a:pt x="871" y="561"/>
                  <a:pt x="872" y="558"/>
                </a:cubicBezTo>
                <a:cubicBezTo>
                  <a:pt x="872" y="558"/>
                  <a:pt x="872" y="558"/>
                  <a:pt x="872" y="558"/>
                </a:cubicBezTo>
                <a:cubicBezTo>
                  <a:pt x="872" y="555"/>
                  <a:pt x="875" y="554"/>
                  <a:pt x="878" y="554"/>
                </a:cubicBezTo>
                <a:cubicBezTo>
                  <a:pt x="878" y="554"/>
                  <a:pt x="878" y="554"/>
                  <a:pt x="878" y="554"/>
                </a:cubicBezTo>
                <a:cubicBezTo>
                  <a:pt x="881" y="555"/>
                  <a:pt x="882" y="558"/>
                  <a:pt x="881" y="560"/>
                </a:cubicBezTo>
                <a:cubicBezTo>
                  <a:pt x="881" y="560"/>
                  <a:pt x="881" y="560"/>
                  <a:pt x="881" y="560"/>
                </a:cubicBezTo>
                <a:cubicBezTo>
                  <a:pt x="881" y="563"/>
                  <a:pt x="879" y="564"/>
                  <a:pt x="877" y="564"/>
                </a:cubicBezTo>
                <a:cubicBezTo>
                  <a:pt x="877" y="564"/>
                  <a:pt x="877" y="564"/>
                  <a:pt x="877" y="564"/>
                </a:cubicBezTo>
                <a:cubicBezTo>
                  <a:pt x="876" y="564"/>
                  <a:pt x="876" y="564"/>
                  <a:pt x="875" y="564"/>
                </a:cubicBezTo>
                <a:close/>
                <a:moveTo>
                  <a:pt x="11" y="547"/>
                </a:moveTo>
                <a:cubicBezTo>
                  <a:pt x="11" y="544"/>
                  <a:pt x="12" y="542"/>
                  <a:pt x="15" y="541"/>
                </a:cubicBezTo>
                <a:cubicBezTo>
                  <a:pt x="15" y="541"/>
                  <a:pt x="15" y="541"/>
                  <a:pt x="15" y="541"/>
                </a:cubicBezTo>
                <a:cubicBezTo>
                  <a:pt x="18" y="541"/>
                  <a:pt x="20" y="542"/>
                  <a:pt x="21" y="545"/>
                </a:cubicBezTo>
                <a:cubicBezTo>
                  <a:pt x="21" y="545"/>
                  <a:pt x="21" y="545"/>
                  <a:pt x="21" y="545"/>
                </a:cubicBezTo>
                <a:cubicBezTo>
                  <a:pt x="22" y="548"/>
                  <a:pt x="20" y="550"/>
                  <a:pt x="17" y="551"/>
                </a:cubicBezTo>
                <a:cubicBezTo>
                  <a:pt x="17" y="551"/>
                  <a:pt x="17" y="551"/>
                  <a:pt x="17" y="551"/>
                </a:cubicBezTo>
                <a:cubicBezTo>
                  <a:pt x="17" y="551"/>
                  <a:pt x="17" y="551"/>
                  <a:pt x="16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4" y="551"/>
                  <a:pt x="12" y="549"/>
                  <a:pt x="11" y="547"/>
                </a:cubicBezTo>
                <a:close/>
                <a:moveTo>
                  <a:pt x="882" y="537"/>
                </a:moveTo>
                <a:cubicBezTo>
                  <a:pt x="879" y="536"/>
                  <a:pt x="877" y="534"/>
                  <a:pt x="878" y="531"/>
                </a:cubicBezTo>
                <a:cubicBezTo>
                  <a:pt x="878" y="531"/>
                  <a:pt x="878" y="531"/>
                  <a:pt x="878" y="531"/>
                </a:cubicBezTo>
                <a:cubicBezTo>
                  <a:pt x="878" y="528"/>
                  <a:pt x="881" y="526"/>
                  <a:pt x="884" y="527"/>
                </a:cubicBezTo>
                <a:cubicBezTo>
                  <a:pt x="884" y="527"/>
                  <a:pt x="884" y="527"/>
                  <a:pt x="884" y="527"/>
                </a:cubicBezTo>
                <a:cubicBezTo>
                  <a:pt x="886" y="527"/>
                  <a:pt x="888" y="530"/>
                  <a:pt x="888" y="533"/>
                </a:cubicBezTo>
                <a:cubicBezTo>
                  <a:pt x="888" y="533"/>
                  <a:pt x="888" y="533"/>
                  <a:pt x="888" y="533"/>
                </a:cubicBezTo>
                <a:cubicBezTo>
                  <a:pt x="887" y="535"/>
                  <a:pt x="885" y="537"/>
                  <a:pt x="883" y="537"/>
                </a:cubicBezTo>
                <a:cubicBezTo>
                  <a:pt x="883" y="537"/>
                  <a:pt x="883" y="537"/>
                  <a:pt x="883" y="537"/>
                </a:cubicBezTo>
                <a:cubicBezTo>
                  <a:pt x="882" y="537"/>
                  <a:pt x="882" y="537"/>
                  <a:pt x="882" y="537"/>
                </a:cubicBezTo>
                <a:close/>
                <a:moveTo>
                  <a:pt x="6" y="519"/>
                </a:moveTo>
                <a:cubicBezTo>
                  <a:pt x="5" y="517"/>
                  <a:pt x="7" y="514"/>
                  <a:pt x="10" y="514"/>
                </a:cubicBezTo>
                <a:cubicBezTo>
                  <a:pt x="10" y="514"/>
                  <a:pt x="10" y="514"/>
                  <a:pt x="10" y="514"/>
                </a:cubicBezTo>
                <a:cubicBezTo>
                  <a:pt x="13" y="513"/>
                  <a:pt x="15" y="515"/>
                  <a:pt x="16" y="518"/>
                </a:cubicBezTo>
                <a:cubicBezTo>
                  <a:pt x="16" y="518"/>
                  <a:pt x="16" y="518"/>
                  <a:pt x="16" y="518"/>
                </a:cubicBezTo>
                <a:cubicBezTo>
                  <a:pt x="16" y="520"/>
                  <a:pt x="14" y="523"/>
                  <a:pt x="12" y="523"/>
                </a:cubicBezTo>
                <a:cubicBezTo>
                  <a:pt x="12" y="523"/>
                  <a:pt x="12" y="523"/>
                  <a:pt x="12" y="523"/>
                </a:cubicBezTo>
                <a:cubicBezTo>
                  <a:pt x="11" y="523"/>
                  <a:pt x="11" y="523"/>
                  <a:pt x="11" y="523"/>
                </a:cubicBezTo>
                <a:cubicBezTo>
                  <a:pt x="11" y="523"/>
                  <a:pt x="11" y="523"/>
                  <a:pt x="11" y="523"/>
                </a:cubicBezTo>
                <a:cubicBezTo>
                  <a:pt x="8" y="523"/>
                  <a:pt x="6" y="522"/>
                  <a:pt x="6" y="519"/>
                </a:cubicBezTo>
                <a:close/>
                <a:moveTo>
                  <a:pt x="887" y="509"/>
                </a:moveTo>
                <a:cubicBezTo>
                  <a:pt x="884" y="509"/>
                  <a:pt x="882" y="506"/>
                  <a:pt x="882" y="503"/>
                </a:cubicBezTo>
                <a:cubicBezTo>
                  <a:pt x="882" y="503"/>
                  <a:pt x="882" y="503"/>
                  <a:pt x="882" y="503"/>
                </a:cubicBezTo>
                <a:cubicBezTo>
                  <a:pt x="883" y="501"/>
                  <a:pt x="885" y="499"/>
                  <a:pt x="888" y="499"/>
                </a:cubicBezTo>
                <a:cubicBezTo>
                  <a:pt x="888" y="499"/>
                  <a:pt x="888" y="499"/>
                  <a:pt x="888" y="499"/>
                </a:cubicBezTo>
                <a:cubicBezTo>
                  <a:pt x="891" y="499"/>
                  <a:pt x="892" y="502"/>
                  <a:pt x="892" y="505"/>
                </a:cubicBezTo>
                <a:cubicBezTo>
                  <a:pt x="892" y="505"/>
                  <a:pt x="892" y="505"/>
                  <a:pt x="892" y="505"/>
                </a:cubicBezTo>
                <a:cubicBezTo>
                  <a:pt x="892" y="507"/>
                  <a:pt x="890" y="509"/>
                  <a:pt x="887" y="509"/>
                </a:cubicBezTo>
                <a:cubicBezTo>
                  <a:pt x="887" y="509"/>
                  <a:pt x="887" y="509"/>
                  <a:pt x="887" y="509"/>
                </a:cubicBezTo>
                <a:cubicBezTo>
                  <a:pt x="887" y="509"/>
                  <a:pt x="887" y="509"/>
                  <a:pt x="887" y="509"/>
                </a:cubicBezTo>
                <a:close/>
                <a:moveTo>
                  <a:pt x="2" y="491"/>
                </a:moveTo>
                <a:cubicBezTo>
                  <a:pt x="2" y="491"/>
                  <a:pt x="2" y="491"/>
                  <a:pt x="2" y="491"/>
                </a:cubicBezTo>
                <a:cubicBezTo>
                  <a:pt x="2" y="491"/>
                  <a:pt x="2" y="491"/>
                  <a:pt x="2" y="491"/>
                </a:cubicBezTo>
                <a:cubicBezTo>
                  <a:pt x="2" y="488"/>
                  <a:pt x="4" y="486"/>
                  <a:pt x="7" y="486"/>
                </a:cubicBezTo>
                <a:cubicBezTo>
                  <a:pt x="7" y="486"/>
                  <a:pt x="7" y="486"/>
                  <a:pt x="7" y="486"/>
                </a:cubicBezTo>
                <a:cubicBezTo>
                  <a:pt x="10" y="485"/>
                  <a:pt x="12" y="487"/>
                  <a:pt x="12" y="490"/>
                </a:cubicBezTo>
                <a:cubicBezTo>
                  <a:pt x="12" y="490"/>
                  <a:pt x="12" y="490"/>
                  <a:pt x="12" y="490"/>
                </a:cubicBezTo>
                <a:cubicBezTo>
                  <a:pt x="13" y="493"/>
                  <a:pt x="11" y="495"/>
                  <a:pt x="8" y="496"/>
                </a:cubicBezTo>
                <a:cubicBezTo>
                  <a:pt x="8" y="496"/>
                  <a:pt x="8" y="496"/>
                  <a:pt x="8" y="496"/>
                </a:cubicBezTo>
                <a:cubicBezTo>
                  <a:pt x="8" y="496"/>
                  <a:pt x="7" y="496"/>
                  <a:pt x="7" y="496"/>
                </a:cubicBezTo>
                <a:cubicBezTo>
                  <a:pt x="7" y="496"/>
                  <a:pt x="7" y="496"/>
                  <a:pt x="7" y="496"/>
                </a:cubicBezTo>
                <a:cubicBezTo>
                  <a:pt x="5" y="496"/>
                  <a:pt x="3" y="494"/>
                  <a:pt x="2" y="491"/>
                </a:cubicBezTo>
                <a:close/>
                <a:moveTo>
                  <a:pt x="890" y="481"/>
                </a:moveTo>
                <a:cubicBezTo>
                  <a:pt x="887" y="481"/>
                  <a:pt x="885" y="479"/>
                  <a:pt x="885" y="476"/>
                </a:cubicBezTo>
                <a:cubicBezTo>
                  <a:pt x="885" y="476"/>
                  <a:pt x="885" y="476"/>
                  <a:pt x="885" y="476"/>
                </a:cubicBezTo>
                <a:cubicBezTo>
                  <a:pt x="885" y="473"/>
                  <a:pt x="887" y="471"/>
                  <a:pt x="890" y="471"/>
                </a:cubicBezTo>
                <a:cubicBezTo>
                  <a:pt x="890" y="471"/>
                  <a:pt x="890" y="471"/>
                  <a:pt x="890" y="471"/>
                </a:cubicBezTo>
                <a:cubicBezTo>
                  <a:pt x="893" y="471"/>
                  <a:pt x="895" y="474"/>
                  <a:pt x="895" y="476"/>
                </a:cubicBezTo>
                <a:cubicBezTo>
                  <a:pt x="895" y="476"/>
                  <a:pt x="895" y="476"/>
                  <a:pt x="895" y="476"/>
                </a:cubicBezTo>
                <a:cubicBezTo>
                  <a:pt x="895" y="479"/>
                  <a:pt x="892" y="481"/>
                  <a:pt x="890" y="481"/>
                </a:cubicBezTo>
                <a:cubicBezTo>
                  <a:pt x="890" y="481"/>
                  <a:pt x="890" y="481"/>
                  <a:pt x="890" y="481"/>
                </a:cubicBezTo>
                <a:cubicBezTo>
                  <a:pt x="890" y="481"/>
                  <a:pt x="890" y="481"/>
                  <a:pt x="890" y="481"/>
                </a:cubicBezTo>
                <a:close/>
                <a:moveTo>
                  <a:pt x="1" y="463"/>
                </a:moveTo>
                <a:cubicBezTo>
                  <a:pt x="0" y="460"/>
                  <a:pt x="3" y="458"/>
                  <a:pt x="5" y="458"/>
                </a:cubicBezTo>
                <a:cubicBezTo>
                  <a:pt x="5" y="458"/>
                  <a:pt x="5" y="458"/>
                  <a:pt x="5" y="458"/>
                </a:cubicBezTo>
                <a:cubicBezTo>
                  <a:pt x="8" y="457"/>
                  <a:pt x="10" y="460"/>
                  <a:pt x="11" y="462"/>
                </a:cubicBezTo>
                <a:cubicBezTo>
                  <a:pt x="11" y="462"/>
                  <a:pt x="11" y="462"/>
                  <a:pt x="11" y="462"/>
                </a:cubicBezTo>
                <a:cubicBezTo>
                  <a:pt x="11" y="465"/>
                  <a:pt x="8" y="467"/>
                  <a:pt x="6" y="468"/>
                </a:cubicBezTo>
                <a:cubicBezTo>
                  <a:pt x="6" y="468"/>
                  <a:pt x="6" y="468"/>
                  <a:pt x="6" y="468"/>
                </a:cubicBezTo>
                <a:cubicBezTo>
                  <a:pt x="6" y="468"/>
                  <a:pt x="6" y="468"/>
                  <a:pt x="6" y="468"/>
                </a:cubicBezTo>
                <a:cubicBezTo>
                  <a:pt x="6" y="468"/>
                  <a:pt x="6" y="468"/>
                  <a:pt x="6" y="468"/>
                </a:cubicBezTo>
                <a:cubicBezTo>
                  <a:pt x="3" y="468"/>
                  <a:pt x="1" y="465"/>
                  <a:pt x="1" y="463"/>
                </a:cubicBezTo>
                <a:close/>
                <a:moveTo>
                  <a:pt x="886" y="448"/>
                </a:moveTo>
                <a:cubicBezTo>
                  <a:pt x="886" y="448"/>
                  <a:pt x="886" y="448"/>
                  <a:pt x="886" y="448"/>
                </a:cubicBezTo>
                <a:cubicBezTo>
                  <a:pt x="886" y="448"/>
                  <a:pt x="886" y="448"/>
                  <a:pt x="886" y="448"/>
                </a:cubicBezTo>
                <a:cubicBezTo>
                  <a:pt x="886" y="447"/>
                  <a:pt x="886" y="447"/>
                  <a:pt x="886" y="447"/>
                </a:cubicBezTo>
                <a:cubicBezTo>
                  <a:pt x="886" y="447"/>
                  <a:pt x="886" y="447"/>
                  <a:pt x="886" y="447"/>
                </a:cubicBezTo>
                <a:cubicBezTo>
                  <a:pt x="886" y="444"/>
                  <a:pt x="888" y="442"/>
                  <a:pt x="891" y="442"/>
                </a:cubicBezTo>
                <a:cubicBezTo>
                  <a:pt x="891" y="442"/>
                  <a:pt x="891" y="442"/>
                  <a:pt x="891" y="442"/>
                </a:cubicBezTo>
                <a:cubicBezTo>
                  <a:pt x="893" y="442"/>
                  <a:pt x="896" y="444"/>
                  <a:pt x="896" y="447"/>
                </a:cubicBezTo>
                <a:cubicBezTo>
                  <a:pt x="896" y="447"/>
                  <a:pt x="896" y="447"/>
                  <a:pt x="896" y="447"/>
                </a:cubicBezTo>
                <a:cubicBezTo>
                  <a:pt x="896" y="447"/>
                  <a:pt x="896" y="447"/>
                  <a:pt x="896" y="447"/>
                </a:cubicBezTo>
                <a:cubicBezTo>
                  <a:pt x="896" y="447"/>
                  <a:pt x="896" y="447"/>
                  <a:pt x="896" y="447"/>
                </a:cubicBezTo>
                <a:cubicBezTo>
                  <a:pt x="896" y="448"/>
                  <a:pt x="896" y="448"/>
                  <a:pt x="896" y="448"/>
                </a:cubicBezTo>
                <a:cubicBezTo>
                  <a:pt x="896" y="448"/>
                  <a:pt x="896" y="448"/>
                  <a:pt x="896" y="448"/>
                </a:cubicBezTo>
                <a:cubicBezTo>
                  <a:pt x="896" y="451"/>
                  <a:pt x="893" y="453"/>
                  <a:pt x="891" y="453"/>
                </a:cubicBezTo>
                <a:cubicBezTo>
                  <a:pt x="891" y="453"/>
                  <a:pt x="891" y="453"/>
                  <a:pt x="891" y="453"/>
                </a:cubicBezTo>
                <a:cubicBezTo>
                  <a:pt x="888" y="453"/>
                  <a:pt x="886" y="451"/>
                  <a:pt x="886" y="448"/>
                </a:cubicBezTo>
                <a:close/>
                <a:moveTo>
                  <a:pt x="5" y="439"/>
                </a:moveTo>
                <a:cubicBezTo>
                  <a:pt x="3" y="439"/>
                  <a:pt x="0" y="437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2"/>
                  <a:pt x="3" y="429"/>
                  <a:pt x="6" y="429"/>
                </a:cubicBezTo>
                <a:cubicBezTo>
                  <a:pt x="6" y="429"/>
                  <a:pt x="6" y="429"/>
                  <a:pt x="6" y="429"/>
                </a:cubicBezTo>
                <a:cubicBezTo>
                  <a:pt x="8" y="430"/>
                  <a:pt x="11" y="432"/>
                  <a:pt x="11" y="435"/>
                </a:cubicBezTo>
                <a:cubicBezTo>
                  <a:pt x="11" y="435"/>
                  <a:pt x="11" y="435"/>
                  <a:pt x="11" y="435"/>
                </a:cubicBezTo>
                <a:cubicBezTo>
                  <a:pt x="10" y="437"/>
                  <a:pt x="8" y="439"/>
                  <a:pt x="5" y="439"/>
                </a:cubicBezTo>
                <a:cubicBezTo>
                  <a:pt x="5" y="439"/>
                  <a:pt x="5" y="439"/>
                  <a:pt x="5" y="439"/>
                </a:cubicBezTo>
                <a:cubicBezTo>
                  <a:pt x="5" y="439"/>
                  <a:pt x="5" y="439"/>
                  <a:pt x="5" y="439"/>
                </a:cubicBezTo>
                <a:close/>
                <a:moveTo>
                  <a:pt x="885" y="419"/>
                </a:moveTo>
                <a:cubicBezTo>
                  <a:pt x="885" y="419"/>
                  <a:pt x="885" y="419"/>
                  <a:pt x="885" y="419"/>
                </a:cubicBezTo>
                <a:cubicBezTo>
                  <a:pt x="885" y="416"/>
                  <a:pt x="887" y="414"/>
                  <a:pt x="889" y="414"/>
                </a:cubicBezTo>
                <a:cubicBezTo>
                  <a:pt x="889" y="414"/>
                  <a:pt x="889" y="414"/>
                  <a:pt x="889" y="414"/>
                </a:cubicBezTo>
                <a:cubicBezTo>
                  <a:pt x="892" y="414"/>
                  <a:pt x="895" y="416"/>
                  <a:pt x="895" y="419"/>
                </a:cubicBezTo>
                <a:cubicBezTo>
                  <a:pt x="895" y="419"/>
                  <a:pt x="895" y="419"/>
                  <a:pt x="895" y="419"/>
                </a:cubicBezTo>
                <a:cubicBezTo>
                  <a:pt x="895" y="421"/>
                  <a:pt x="893" y="424"/>
                  <a:pt x="890" y="424"/>
                </a:cubicBezTo>
                <a:cubicBezTo>
                  <a:pt x="890" y="424"/>
                  <a:pt x="890" y="424"/>
                  <a:pt x="890" y="424"/>
                </a:cubicBezTo>
                <a:cubicBezTo>
                  <a:pt x="890" y="424"/>
                  <a:pt x="890" y="424"/>
                  <a:pt x="890" y="424"/>
                </a:cubicBezTo>
                <a:cubicBezTo>
                  <a:pt x="890" y="424"/>
                  <a:pt x="890" y="424"/>
                  <a:pt x="890" y="424"/>
                </a:cubicBezTo>
                <a:cubicBezTo>
                  <a:pt x="887" y="424"/>
                  <a:pt x="885" y="422"/>
                  <a:pt x="885" y="419"/>
                </a:cubicBezTo>
                <a:close/>
                <a:moveTo>
                  <a:pt x="7" y="411"/>
                </a:moveTo>
                <a:cubicBezTo>
                  <a:pt x="4" y="411"/>
                  <a:pt x="2" y="409"/>
                  <a:pt x="2" y="406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3"/>
                  <a:pt x="5" y="401"/>
                  <a:pt x="8" y="401"/>
                </a:cubicBezTo>
                <a:cubicBezTo>
                  <a:pt x="8" y="401"/>
                  <a:pt x="8" y="401"/>
                  <a:pt x="8" y="401"/>
                </a:cubicBezTo>
                <a:cubicBezTo>
                  <a:pt x="10" y="402"/>
                  <a:pt x="12" y="404"/>
                  <a:pt x="12" y="407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2" y="410"/>
                  <a:pt x="10" y="411"/>
                  <a:pt x="7" y="411"/>
                </a:cubicBezTo>
                <a:cubicBezTo>
                  <a:pt x="7" y="411"/>
                  <a:pt x="7" y="411"/>
                  <a:pt x="7" y="411"/>
                </a:cubicBezTo>
                <a:cubicBezTo>
                  <a:pt x="7" y="411"/>
                  <a:pt x="7" y="411"/>
                  <a:pt x="7" y="411"/>
                </a:cubicBezTo>
                <a:close/>
                <a:moveTo>
                  <a:pt x="882" y="392"/>
                </a:moveTo>
                <a:cubicBezTo>
                  <a:pt x="882" y="389"/>
                  <a:pt x="884" y="386"/>
                  <a:pt x="886" y="386"/>
                </a:cubicBezTo>
                <a:cubicBezTo>
                  <a:pt x="886" y="386"/>
                  <a:pt x="886" y="386"/>
                  <a:pt x="886" y="386"/>
                </a:cubicBezTo>
                <a:cubicBezTo>
                  <a:pt x="889" y="386"/>
                  <a:pt x="892" y="388"/>
                  <a:pt x="892" y="390"/>
                </a:cubicBezTo>
                <a:cubicBezTo>
                  <a:pt x="892" y="390"/>
                  <a:pt x="892" y="390"/>
                  <a:pt x="892" y="390"/>
                </a:cubicBezTo>
                <a:cubicBezTo>
                  <a:pt x="892" y="393"/>
                  <a:pt x="890" y="396"/>
                  <a:pt x="888" y="396"/>
                </a:cubicBezTo>
                <a:cubicBezTo>
                  <a:pt x="888" y="396"/>
                  <a:pt x="888" y="396"/>
                  <a:pt x="888" y="396"/>
                </a:cubicBezTo>
                <a:cubicBezTo>
                  <a:pt x="887" y="396"/>
                  <a:pt x="887" y="396"/>
                  <a:pt x="887" y="396"/>
                </a:cubicBezTo>
                <a:cubicBezTo>
                  <a:pt x="887" y="396"/>
                  <a:pt x="887" y="396"/>
                  <a:pt x="887" y="396"/>
                </a:cubicBezTo>
                <a:cubicBezTo>
                  <a:pt x="885" y="396"/>
                  <a:pt x="882" y="394"/>
                  <a:pt x="882" y="392"/>
                </a:cubicBezTo>
                <a:close/>
                <a:moveTo>
                  <a:pt x="10" y="384"/>
                </a:moveTo>
                <a:cubicBezTo>
                  <a:pt x="7" y="383"/>
                  <a:pt x="5" y="381"/>
                  <a:pt x="6" y="378"/>
                </a:cubicBezTo>
                <a:cubicBezTo>
                  <a:pt x="6" y="378"/>
                  <a:pt x="6" y="378"/>
                  <a:pt x="6" y="378"/>
                </a:cubicBezTo>
                <a:cubicBezTo>
                  <a:pt x="6" y="375"/>
                  <a:pt x="9" y="373"/>
                  <a:pt x="11" y="374"/>
                </a:cubicBezTo>
                <a:cubicBezTo>
                  <a:pt x="11" y="374"/>
                  <a:pt x="11" y="374"/>
                  <a:pt x="11" y="374"/>
                </a:cubicBezTo>
                <a:cubicBezTo>
                  <a:pt x="14" y="374"/>
                  <a:pt x="16" y="377"/>
                  <a:pt x="16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5" y="382"/>
                  <a:pt x="13" y="384"/>
                  <a:pt x="11" y="384"/>
                </a:cubicBezTo>
                <a:cubicBezTo>
                  <a:pt x="11" y="384"/>
                  <a:pt x="11" y="384"/>
                  <a:pt x="11" y="384"/>
                </a:cubicBezTo>
                <a:cubicBezTo>
                  <a:pt x="10" y="384"/>
                  <a:pt x="10" y="384"/>
                  <a:pt x="10" y="384"/>
                </a:cubicBezTo>
                <a:close/>
                <a:moveTo>
                  <a:pt x="878" y="364"/>
                </a:moveTo>
                <a:cubicBezTo>
                  <a:pt x="877" y="361"/>
                  <a:pt x="879" y="359"/>
                  <a:pt x="882" y="358"/>
                </a:cubicBezTo>
                <a:cubicBezTo>
                  <a:pt x="882" y="358"/>
                  <a:pt x="882" y="358"/>
                  <a:pt x="882" y="358"/>
                </a:cubicBezTo>
                <a:cubicBezTo>
                  <a:pt x="884" y="358"/>
                  <a:pt x="887" y="360"/>
                  <a:pt x="887" y="362"/>
                </a:cubicBezTo>
                <a:cubicBezTo>
                  <a:pt x="887" y="362"/>
                  <a:pt x="887" y="362"/>
                  <a:pt x="887" y="362"/>
                </a:cubicBezTo>
                <a:cubicBezTo>
                  <a:pt x="888" y="365"/>
                  <a:pt x="886" y="368"/>
                  <a:pt x="884" y="368"/>
                </a:cubicBezTo>
                <a:cubicBezTo>
                  <a:pt x="884" y="368"/>
                  <a:pt x="884" y="368"/>
                  <a:pt x="884" y="368"/>
                </a:cubicBezTo>
                <a:cubicBezTo>
                  <a:pt x="883" y="368"/>
                  <a:pt x="883" y="368"/>
                  <a:pt x="883" y="368"/>
                </a:cubicBezTo>
                <a:cubicBezTo>
                  <a:pt x="883" y="368"/>
                  <a:pt x="883" y="368"/>
                  <a:pt x="883" y="368"/>
                </a:cubicBezTo>
                <a:cubicBezTo>
                  <a:pt x="880" y="368"/>
                  <a:pt x="878" y="367"/>
                  <a:pt x="878" y="364"/>
                </a:cubicBezTo>
                <a:close/>
                <a:moveTo>
                  <a:pt x="15" y="356"/>
                </a:moveTo>
                <a:cubicBezTo>
                  <a:pt x="12" y="355"/>
                  <a:pt x="10" y="353"/>
                  <a:pt x="11" y="350"/>
                </a:cubicBezTo>
                <a:cubicBezTo>
                  <a:pt x="11" y="350"/>
                  <a:pt x="11" y="350"/>
                  <a:pt x="11" y="350"/>
                </a:cubicBezTo>
                <a:cubicBezTo>
                  <a:pt x="12" y="347"/>
                  <a:pt x="14" y="346"/>
                  <a:pt x="17" y="346"/>
                </a:cubicBezTo>
                <a:cubicBezTo>
                  <a:pt x="17" y="346"/>
                  <a:pt x="17" y="346"/>
                  <a:pt x="17" y="346"/>
                </a:cubicBezTo>
                <a:cubicBezTo>
                  <a:pt x="20" y="347"/>
                  <a:pt x="21" y="349"/>
                  <a:pt x="21" y="352"/>
                </a:cubicBezTo>
                <a:cubicBezTo>
                  <a:pt x="21" y="352"/>
                  <a:pt x="21" y="352"/>
                  <a:pt x="21" y="352"/>
                </a:cubicBezTo>
                <a:cubicBezTo>
                  <a:pt x="20" y="354"/>
                  <a:pt x="18" y="356"/>
                  <a:pt x="16" y="356"/>
                </a:cubicBezTo>
                <a:cubicBezTo>
                  <a:pt x="16" y="356"/>
                  <a:pt x="16" y="356"/>
                  <a:pt x="16" y="356"/>
                </a:cubicBezTo>
                <a:cubicBezTo>
                  <a:pt x="16" y="356"/>
                  <a:pt x="15" y="356"/>
                  <a:pt x="15" y="356"/>
                </a:cubicBezTo>
                <a:close/>
                <a:moveTo>
                  <a:pt x="872" y="337"/>
                </a:moveTo>
                <a:cubicBezTo>
                  <a:pt x="871" y="334"/>
                  <a:pt x="872" y="332"/>
                  <a:pt x="875" y="331"/>
                </a:cubicBezTo>
                <a:cubicBezTo>
                  <a:pt x="875" y="331"/>
                  <a:pt x="875" y="331"/>
                  <a:pt x="875" y="331"/>
                </a:cubicBezTo>
                <a:cubicBezTo>
                  <a:pt x="878" y="330"/>
                  <a:pt x="881" y="332"/>
                  <a:pt x="881" y="335"/>
                </a:cubicBezTo>
                <a:cubicBezTo>
                  <a:pt x="881" y="335"/>
                  <a:pt x="881" y="335"/>
                  <a:pt x="881" y="335"/>
                </a:cubicBezTo>
                <a:cubicBezTo>
                  <a:pt x="882" y="337"/>
                  <a:pt x="880" y="340"/>
                  <a:pt x="878" y="341"/>
                </a:cubicBezTo>
                <a:cubicBezTo>
                  <a:pt x="878" y="341"/>
                  <a:pt x="878" y="341"/>
                  <a:pt x="878" y="341"/>
                </a:cubicBezTo>
                <a:cubicBezTo>
                  <a:pt x="877" y="341"/>
                  <a:pt x="877" y="341"/>
                  <a:pt x="876" y="341"/>
                </a:cubicBezTo>
                <a:cubicBezTo>
                  <a:pt x="876" y="341"/>
                  <a:pt x="876" y="341"/>
                  <a:pt x="876" y="341"/>
                </a:cubicBezTo>
                <a:cubicBezTo>
                  <a:pt x="874" y="341"/>
                  <a:pt x="872" y="339"/>
                  <a:pt x="872" y="337"/>
                </a:cubicBezTo>
                <a:close/>
                <a:moveTo>
                  <a:pt x="22" y="329"/>
                </a:moveTo>
                <a:cubicBezTo>
                  <a:pt x="19" y="328"/>
                  <a:pt x="17" y="325"/>
                  <a:pt x="18" y="322"/>
                </a:cubicBezTo>
                <a:cubicBezTo>
                  <a:pt x="18" y="322"/>
                  <a:pt x="18" y="322"/>
                  <a:pt x="18" y="322"/>
                </a:cubicBezTo>
                <a:cubicBezTo>
                  <a:pt x="19" y="320"/>
                  <a:pt x="22" y="318"/>
                  <a:pt x="24" y="319"/>
                </a:cubicBezTo>
                <a:cubicBezTo>
                  <a:pt x="24" y="319"/>
                  <a:pt x="24" y="319"/>
                  <a:pt x="24" y="319"/>
                </a:cubicBezTo>
                <a:cubicBezTo>
                  <a:pt x="27" y="320"/>
                  <a:pt x="29" y="323"/>
                  <a:pt x="28" y="325"/>
                </a:cubicBezTo>
                <a:cubicBezTo>
                  <a:pt x="28" y="325"/>
                  <a:pt x="28" y="325"/>
                  <a:pt x="28" y="325"/>
                </a:cubicBezTo>
                <a:cubicBezTo>
                  <a:pt x="27" y="327"/>
                  <a:pt x="25" y="329"/>
                  <a:pt x="23" y="329"/>
                </a:cubicBezTo>
                <a:cubicBezTo>
                  <a:pt x="23" y="329"/>
                  <a:pt x="23" y="329"/>
                  <a:pt x="23" y="329"/>
                </a:cubicBezTo>
                <a:cubicBezTo>
                  <a:pt x="22" y="329"/>
                  <a:pt x="22" y="329"/>
                  <a:pt x="22" y="329"/>
                </a:cubicBezTo>
                <a:close/>
                <a:moveTo>
                  <a:pt x="864" y="310"/>
                </a:moveTo>
                <a:cubicBezTo>
                  <a:pt x="863" y="308"/>
                  <a:pt x="864" y="305"/>
                  <a:pt x="867" y="304"/>
                </a:cubicBezTo>
                <a:cubicBezTo>
                  <a:pt x="867" y="304"/>
                  <a:pt x="867" y="304"/>
                  <a:pt x="867" y="304"/>
                </a:cubicBezTo>
                <a:cubicBezTo>
                  <a:pt x="869" y="303"/>
                  <a:pt x="872" y="305"/>
                  <a:pt x="873" y="307"/>
                </a:cubicBezTo>
                <a:cubicBezTo>
                  <a:pt x="873" y="307"/>
                  <a:pt x="873" y="307"/>
                  <a:pt x="873" y="307"/>
                </a:cubicBezTo>
                <a:cubicBezTo>
                  <a:pt x="873" y="307"/>
                  <a:pt x="873" y="307"/>
                  <a:pt x="873" y="307"/>
                </a:cubicBezTo>
                <a:cubicBezTo>
                  <a:pt x="873" y="307"/>
                  <a:pt x="873" y="307"/>
                  <a:pt x="873" y="307"/>
                </a:cubicBezTo>
                <a:cubicBezTo>
                  <a:pt x="874" y="310"/>
                  <a:pt x="873" y="313"/>
                  <a:pt x="870" y="314"/>
                </a:cubicBezTo>
                <a:cubicBezTo>
                  <a:pt x="870" y="314"/>
                  <a:pt x="870" y="314"/>
                  <a:pt x="870" y="314"/>
                </a:cubicBezTo>
                <a:cubicBezTo>
                  <a:pt x="869" y="314"/>
                  <a:pt x="869" y="314"/>
                  <a:pt x="868" y="314"/>
                </a:cubicBezTo>
                <a:cubicBezTo>
                  <a:pt x="868" y="314"/>
                  <a:pt x="868" y="314"/>
                  <a:pt x="868" y="314"/>
                </a:cubicBezTo>
                <a:cubicBezTo>
                  <a:pt x="866" y="314"/>
                  <a:pt x="864" y="313"/>
                  <a:pt x="864" y="310"/>
                </a:cubicBezTo>
                <a:close/>
                <a:moveTo>
                  <a:pt x="30" y="302"/>
                </a:moveTo>
                <a:cubicBezTo>
                  <a:pt x="27" y="301"/>
                  <a:pt x="26" y="298"/>
                  <a:pt x="27" y="295"/>
                </a:cubicBezTo>
                <a:cubicBezTo>
                  <a:pt x="27" y="295"/>
                  <a:pt x="27" y="295"/>
                  <a:pt x="27" y="295"/>
                </a:cubicBezTo>
                <a:cubicBezTo>
                  <a:pt x="28" y="293"/>
                  <a:pt x="31" y="291"/>
                  <a:pt x="33" y="292"/>
                </a:cubicBezTo>
                <a:cubicBezTo>
                  <a:pt x="33" y="292"/>
                  <a:pt x="33" y="292"/>
                  <a:pt x="33" y="292"/>
                </a:cubicBezTo>
                <a:cubicBezTo>
                  <a:pt x="36" y="293"/>
                  <a:pt x="37" y="296"/>
                  <a:pt x="36" y="299"/>
                </a:cubicBezTo>
                <a:cubicBezTo>
                  <a:pt x="36" y="299"/>
                  <a:pt x="36" y="299"/>
                  <a:pt x="36" y="299"/>
                </a:cubicBezTo>
                <a:cubicBezTo>
                  <a:pt x="36" y="301"/>
                  <a:pt x="34" y="302"/>
                  <a:pt x="32" y="302"/>
                </a:cubicBezTo>
                <a:cubicBezTo>
                  <a:pt x="32" y="302"/>
                  <a:pt x="32" y="302"/>
                  <a:pt x="32" y="302"/>
                </a:cubicBezTo>
                <a:cubicBezTo>
                  <a:pt x="31" y="302"/>
                  <a:pt x="31" y="302"/>
                  <a:pt x="30" y="302"/>
                </a:cubicBezTo>
                <a:close/>
                <a:moveTo>
                  <a:pt x="854" y="284"/>
                </a:moveTo>
                <a:cubicBezTo>
                  <a:pt x="853" y="282"/>
                  <a:pt x="854" y="279"/>
                  <a:pt x="857" y="278"/>
                </a:cubicBezTo>
                <a:cubicBezTo>
                  <a:pt x="857" y="278"/>
                  <a:pt x="857" y="278"/>
                  <a:pt x="857" y="278"/>
                </a:cubicBezTo>
                <a:cubicBezTo>
                  <a:pt x="859" y="277"/>
                  <a:pt x="862" y="278"/>
                  <a:pt x="863" y="281"/>
                </a:cubicBezTo>
                <a:cubicBezTo>
                  <a:pt x="863" y="281"/>
                  <a:pt x="863" y="281"/>
                  <a:pt x="863" y="281"/>
                </a:cubicBezTo>
                <a:cubicBezTo>
                  <a:pt x="864" y="283"/>
                  <a:pt x="863" y="286"/>
                  <a:pt x="861" y="287"/>
                </a:cubicBezTo>
                <a:cubicBezTo>
                  <a:pt x="861" y="287"/>
                  <a:pt x="861" y="287"/>
                  <a:pt x="861" y="287"/>
                </a:cubicBezTo>
                <a:cubicBezTo>
                  <a:pt x="860" y="287"/>
                  <a:pt x="859" y="288"/>
                  <a:pt x="859" y="288"/>
                </a:cubicBezTo>
                <a:cubicBezTo>
                  <a:pt x="859" y="288"/>
                  <a:pt x="859" y="288"/>
                  <a:pt x="859" y="288"/>
                </a:cubicBezTo>
                <a:cubicBezTo>
                  <a:pt x="857" y="288"/>
                  <a:pt x="855" y="286"/>
                  <a:pt x="854" y="284"/>
                </a:cubicBezTo>
                <a:close/>
                <a:moveTo>
                  <a:pt x="40" y="276"/>
                </a:moveTo>
                <a:cubicBezTo>
                  <a:pt x="38" y="274"/>
                  <a:pt x="36" y="272"/>
                  <a:pt x="38" y="269"/>
                </a:cubicBezTo>
                <a:cubicBezTo>
                  <a:pt x="38" y="269"/>
                  <a:pt x="38" y="269"/>
                  <a:pt x="38" y="269"/>
                </a:cubicBezTo>
                <a:cubicBezTo>
                  <a:pt x="38" y="269"/>
                  <a:pt x="38" y="269"/>
                  <a:pt x="38" y="269"/>
                </a:cubicBezTo>
                <a:cubicBezTo>
                  <a:pt x="38" y="269"/>
                  <a:pt x="38" y="269"/>
                  <a:pt x="38" y="269"/>
                </a:cubicBezTo>
                <a:cubicBezTo>
                  <a:pt x="39" y="266"/>
                  <a:pt x="42" y="265"/>
                  <a:pt x="44" y="266"/>
                </a:cubicBezTo>
                <a:cubicBezTo>
                  <a:pt x="44" y="266"/>
                  <a:pt x="44" y="266"/>
                  <a:pt x="44" y="266"/>
                </a:cubicBezTo>
                <a:cubicBezTo>
                  <a:pt x="47" y="268"/>
                  <a:pt x="48" y="270"/>
                  <a:pt x="47" y="273"/>
                </a:cubicBezTo>
                <a:cubicBezTo>
                  <a:pt x="47" y="273"/>
                  <a:pt x="47" y="273"/>
                  <a:pt x="47" y="273"/>
                </a:cubicBezTo>
                <a:cubicBezTo>
                  <a:pt x="46" y="275"/>
                  <a:pt x="44" y="276"/>
                  <a:pt x="42" y="276"/>
                </a:cubicBezTo>
                <a:cubicBezTo>
                  <a:pt x="42" y="276"/>
                  <a:pt x="42" y="276"/>
                  <a:pt x="42" y="276"/>
                </a:cubicBezTo>
                <a:cubicBezTo>
                  <a:pt x="41" y="276"/>
                  <a:pt x="41" y="276"/>
                  <a:pt x="40" y="276"/>
                </a:cubicBezTo>
                <a:close/>
                <a:moveTo>
                  <a:pt x="843" y="259"/>
                </a:moveTo>
                <a:cubicBezTo>
                  <a:pt x="842" y="257"/>
                  <a:pt x="843" y="254"/>
                  <a:pt x="845" y="252"/>
                </a:cubicBezTo>
                <a:cubicBezTo>
                  <a:pt x="845" y="252"/>
                  <a:pt x="845" y="252"/>
                  <a:pt x="845" y="252"/>
                </a:cubicBezTo>
                <a:cubicBezTo>
                  <a:pt x="848" y="251"/>
                  <a:pt x="851" y="252"/>
                  <a:pt x="852" y="255"/>
                </a:cubicBezTo>
                <a:cubicBezTo>
                  <a:pt x="852" y="255"/>
                  <a:pt x="852" y="255"/>
                  <a:pt x="852" y="255"/>
                </a:cubicBezTo>
                <a:cubicBezTo>
                  <a:pt x="852" y="255"/>
                  <a:pt x="852" y="255"/>
                  <a:pt x="852" y="255"/>
                </a:cubicBezTo>
                <a:cubicBezTo>
                  <a:pt x="852" y="255"/>
                  <a:pt x="852" y="255"/>
                  <a:pt x="852" y="255"/>
                </a:cubicBezTo>
                <a:cubicBezTo>
                  <a:pt x="853" y="257"/>
                  <a:pt x="852" y="260"/>
                  <a:pt x="850" y="261"/>
                </a:cubicBezTo>
                <a:cubicBezTo>
                  <a:pt x="850" y="261"/>
                  <a:pt x="850" y="261"/>
                  <a:pt x="850" y="261"/>
                </a:cubicBezTo>
                <a:cubicBezTo>
                  <a:pt x="849" y="262"/>
                  <a:pt x="848" y="262"/>
                  <a:pt x="847" y="262"/>
                </a:cubicBezTo>
                <a:cubicBezTo>
                  <a:pt x="847" y="262"/>
                  <a:pt x="847" y="262"/>
                  <a:pt x="847" y="262"/>
                </a:cubicBezTo>
                <a:cubicBezTo>
                  <a:pt x="846" y="262"/>
                  <a:pt x="844" y="261"/>
                  <a:pt x="843" y="259"/>
                </a:cubicBezTo>
                <a:close/>
                <a:moveTo>
                  <a:pt x="52" y="250"/>
                </a:moveTo>
                <a:cubicBezTo>
                  <a:pt x="49" y="249"/>
                  <a:pt x="48" y="246"/>
                  <a:pt x="50" y="243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51" y="241"/>
                  <a:pt x="54" y="240"/>
                  <a:pt x="56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9" y="242"/>
                  <a:pt x="60" y="245"/>
                  <a:pt x="59" y="248"/>
                </a:cubicBezTo>
                <a:cubicBezTo>
                  <a:pt x="59" y="248"/>
                  <a:pt x="59" y="248"/>
                  <a:pt x="59" y="248"/>
                </a:cubicBezTo>
                <a:cubicBezTo>
                  <a:pt x="58" y="250"/>
                  <a:pt x="56" y="251"/>
                  <a:pt x="54" y="251"/>
                </a:cubicBezTo>
                <a:cubicBezTo>
                  <a:pt x="54" y="251"/>
                  <a:pt x="54" y="251"/>
                  <a:pt x="54" y="251"/>
                </a:cubicBezTo>
                <a:cubicBezTo>
                  <a:pt x="53" y="251"/>
                  <a:pt x="53" y="250"/>
                  <a:pt x="52" y="250"/>
                </a:cubicBezTo>
                <a:close/>
                <a:moveTo>
                  <a:pt x="830" y="234"/>
                </a:moveTo>
                <a:cubicBezTo>
                  <a:pt x="829" y="232"/>
                  <a:pt x="830" y="229"/>
                  <a:pt x="832" y="228"/>
                </a:cubicBezTo>
                <a:cubicBezTo>
                  <a:pt x="832" y="228"/>
                  <a:pt x="832" y="228"/>
                  <a:pt x="832" y="228"/>
                </a:cubicBezTo>
                <a:cubicBezTo>
                  <a:pt x="834" y="226"/>
                  <a:pt x="838" y="227"/>
                  <a:pt x="839" y="230"/>
                </a:cubicBezTo>
                <a:cubicBezTo>
                  <a:pt x="839" y="230"/>
                  <a:pt x="839" y="230"/>
                  <a:pt x="839" y="230"/>
                </a:cubicBezTo>
                <a:cubicBezTo>
                  <a:pt x="840" y="232"/>
                  <a:pt x="839" y="235"/>
                  <a:pt x="837" y="236"/>
                </a:cubicBezTo>
                <a:cubicBezTo>
                  <a:pt x="837" y="236"/>
                  <a:pt x="837" y="236"/>
                  <a:pt x="837" y="236"/>
                </a:cubicBezTo>
                <a:cubicBezTo>
                  <a:pt x="836" y="237"/>
                  <a:pt x="835" y="237"/>
                  <a:pt x="835" y="237"/>
                </a:cubicBezTo>
                <a:cubicBezTo>
                  <a:pt x="835" y="237"/>
                  <a:pt x="835" y="237"/>
                  <a:pt x="835" y="237"/>
                </a:cubicBezTo>
                <a:cubicBezTo>
                  <a:pt x="833" y="237"/>
                  <a:pt x="831" y="236"/>
                  <a:pt x="830" y="234"/>
                </a:cubicBezTo>
                <a:close/>
                <a:moveTo>
                  <a:pt x="65" y="225"/>
                </a:moveTo>
                <a:cubicBezTo>
                  <a:pt x="63" y="224"/>
                  <a:pt x="62" y="221"/>
                  <a:pt x="64" y="218"/>
                </a:cubicBezTo>
                <a:cubicBezTo>
                  <a:pt x="64" y="218"/>
                  <a:pt x="64" y="218"/>
                  <a:pt x="64" y="218"/>
                </a:cubicBezTo>
                <a:cubicBezTo>
                  <a:pt x="64" y="218"/>
                  <a:pt x="64" y="218"/>
                  <a:pt x="64" y="218"/>
                </a:cubicBezTo>
                <a:cubicBezTo>
                  <a:pt x="64" y="218"/>
                  <a:pt x="64" y="218"/>
                  <a:pt x="64" y="218"/>
                </a:cubicBezTo>
                <a:cubicBezTo>
                  <a:pt x="65" y="216"/>
                  <a:pt x="68" y="215"/>
                  <a:pt x="70" y="217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73" y="218"/>
                  <a:pt x="74" y="221"/>
                  <a:pt x="72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1" y="225"/>
                  <a:pt x="70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7" y="226"/>
                  <a:pt x="66" y="226"/>
                  <a:pt x="65" y="225"/>
                </a:cubicBezTo>
                <a:close/>
                <a:moveTo>
                  <a:pt x="816" y="211"/>
                </a:moveTo>
                <a:cubicBezTo>
                  <a:pt x="814" y="208"/>
                  <a:pt x="815" y="205"/>
                  <a:pt x="817" y="204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20" y="202"/>
                  <a:pt x="823" y="203"/>
                  <a:pt x="824" y="205"/>
                </a:cubicBezTo>
                <a:cubicBezTo>
                  <a:pt x="824" y="205"/>
                  <a:pt x="824" y="205"/>
                  <a:pt x="824" y="205"/>
                </a:cubicBezTo>
                <a:cubicBezTo>
                  <a:pt x="826" y="208"/>
                  <a:pt x="825" y="211"/>
                  <a:pt x="823" y="212"/>
                </a:cubicBezTo>
                <a:cubicBezTo>
                  <a:pt x="823" y="212"/>
                  <a:pt x="823" y="212"/>
                  <a:pt x="823" y="212"/>
                </a:cubicBezTo>
                <a:cubicBezTo>
                  <a:pt x="822" y="213"/>
                  <a:pt x="821" y="213"/>
                  <a:pt x="820" y="213"/>
                </a:cubicBezTo>
                <a:cubicBezTo>
                  <a:pt x="820" y="213"/>
                  <a:pt x="820" y="213"/>
                  <a:pt x="820" y="213"/>
                </a:cubicBezTo>
                <a:cubicBezTo>
                  <a:pt x="818" y="213"/>
                  <a:pt x="817" y="212"/>
                  <a:pt x="816" y="211"/>
                </a:cubicBezTo>
                <a:close/>
                <a:moveTo>
                  <a:pt x="80" y="201"/>
                </a:moveTo>
                <a:cubicBezTo>
                  <a:pt x="78" y="200"/>
                  <a:pt x="77" y="197"/>
                  <a:pt x="79" y="195"/>
                </a:cubicBezTo>
                <a:cubicBezTo>
                  <a:pt x="79" y="195"/>
                  <a:pt x="79" y="195"/>
                  <a:pt x="79" y="195"/>
                </a:cubicBezTo>
                <a:cubicBezTo>
                  <a:pt x="80" y="192"/>
                  <a:pt x="84" y="192"/>
                  <a:pt x="86" y="193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88" y="195"/>
                  <a:pt x="89" y="198"/>
                  <a:pt x="87" y="200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6" y="202"/>
                  <a:pt x="85" y="202"/>
                  <a:pt x="83" y="202"/>
                </a:cubicBezTo>
                <a:cubicBezTo>
                  <a:pt x="83" y="202"/>
                  <a:pt x="83" y="202"/>
                  <a:pt x="83" y="202"/>
                </a:cubicBezTo>
                <a:cubicBezTo>
                  <a:pt x="82" y="202"/>
                  <a:pt x="81" y="202"/>
                  <a:pt x="80" y="201"/>
                </a:cubicBezTo>
                <a:close/>
                <a:moveTo>
                  <a:pt x="800" y="188"/>
                </a:moveTo>
                <a:cubicBezTo>
                  <a:pt x="798" y="186"/>
                  <a:pt x="799" y="182"/>
                  <a:pt x="801" y="181"/>
                </a:cubicBezTo>
                <a:cubicBezTo>
                  <a:pt x="801" y="181"/>
                  <a:pt x="801" y="181"/>
                  <a:pt x="801" y="181"/>
                </a:cubicBezTo>
                <a:cubicBezTo>
                  <a:pt x="803" y="179"/>
                  <a:pt x="806" y="180"/>
                  <a:pt x="808" y="182"/>
                </a:cubicBezTo>
                <a:cubicBezTo>
                  <a:pt x="808" y="182"/>
                  <a:pt x="808" y="182"/>
                  <a:pt x="808" y="182"/>
                </a:cubicBezTo>
                <a:cubicBezTo>
                  <a:pt x="808" y="182"/>
                  <a:pt x="808" y="182"/>
                  <a:pt x="808" y="182"/>
                </a:cubicBezTo>
                <a:cubicBezTo>
                  <a:pt x="808" y="182"/>
                  <a:pt x="808" y="182"/>
                  <a:pt x="808" y="182"/>
                </a:cubicBezTo>
                <a:cubicBezTo>
                  <a:pt x="810" y="184"/>
                  <a:pt x="809" y="187"/>
                  <a:pt x="807" y="189"/>
                </a:cubicBezTo>
                <a:cubicBezTo>
                  <a:pt x="807" y="189"/>
                  <a:pt x="807" y="189"/>
                  <a:pt x="807" y="189"/>
                </a:cubicBezTo>
                <a:cubicBezTo>
                  <a:pt x="806" y="190"/>
                  <a:pt x="805" y="190"/>
                  <a:pt x="804" y="190"/>
                </a:cubicBezTo>
                <a:cubicBezTo>
                  <a:pt x="804" y="190"/>
                  <a:pt x="804" y="190"/>
                  <a:pt x="804" y="190"/>
                </a:cubicBezTo>
                <a:cubicBezTo>
                  <a:pt x="803" y="190"/>
                  <a:pt x="801" y="189"/>
                  <a:pt x="800" y="188"/>
                </a:cubicBezTo>
                <a:close/>
                <a:moveTo>
                  <a:pt x="97" y="179"/>
                </a:moveTo>
                <a:cubicBezTo>
                  <a:pt x="94" y="177"/>
                  <a:pt x="94" y="174"/>
                  <a:pt x="96" y="172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7" y="169"/>
                  <a:pt x="101" y="169"/>
                  <a:pt x="103" y="171"/>
                </a:cubicBezTo>
                <a:cubicBezTo>
                  <a:pt x="103" y="171"/>
                  <a:pt x="103" y="171"/>
                  <a:pt x="103" y="171"/>
                </a:cubicBezTo>
                <a:cubicBezTo>
                  <a:pt x="105" y="173"/>
                  <a:pt x="105" y="176"/>
                  <a:pt x="104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3" y="179"/>
                  <a:pt x="101" y="180"/>
                  <a:pt x="100" y="180"/>
                </a:cubicBezTo>
                <a:cubicBezTo>
                  <a:pt x="100" y="180"/>
                  <a:pt x="100" y="180"/>
                  <a:pt x="100" y="180"/>
                </a:cubicBezTo>
                <a:cubicBezTo>
                  <a:pt x="99" y="180"/>
                  <a:pt x="98" y="179"/>
                  <a:pt x="97" y="179"/>
                </a:cubicBezTo>
                <a:close/>
                <a:moveTo>
                  <a:pt x="783" y="166"/>
                </a:moveTo>
                <a:cubicBezTo>
                  <a:pt x="781" y="164"/>
                  <a:pt x="781" y="161"/>
                  <a:pt x="783" y="159"/>
                </a:cubicBezTo>
                <a:cubicBezTo>
                  <a:pt x="783" y="159"/>
                  <a:pt x="783" y="159"/>
                  <a:pt x="783" y="159"/>
                </a:cubicBezTo>
                <a:cubicBezTo>
                  <a:pt x="786" y="157"/>
                  <a:pt x="789" y="157"/>
                  <a:pt x="790" y="160"/>
                </a:cubicBezTo>
                <a:cubicBezTo>
                  <a:pt x="790" y="160"/>
                  <a:pt x="790" y="160"/>
                  <a:pt x="790" y="160"/>
                </a:cubicBezTo>
                <a:cubicBezTo>
                  <a:pt x="792" y="162"/>
                  <a:pt x="792" y="165"/>
                  <a:pt x="790" y="167"/>
                </a:cubicBezTo>
                <a:cubicBezTo>
                  <a:pt x="790" y="167"/>
                  <a:pt x="790" y="167"/>
                  <a:pt x="790" y="167"/>
                </a:cubicBezTo>
                <a:cubicBezTo>
                  <a:pt x="789" y="167"/>
                  <a:pt x="788" y="168"/>
                  <a:pt x="787" y="168"/>
                </a:cubicBezTo>
                <a:cubicBezTo>
                  <a:pt x="787" y="168"/>
                  <a:pt x="787" y="168"/>
                  <a:pt x="787" y="168"/>
                </a:cubicBezTo>
                <a:cubicBezTo>
                  <a:pt x="785" y="168"/>
                  <a:pt x="784" y="167"/>
                  <a:pt x="783" y="166"/>
                </a:cubicBezTo>
                <a:close/>
                <a:moveTo>
                  <a:pt x="114" y="157"/>
                </a:moveTo>
                <a:cubicBezTo>
                  <a:pt x="112" y="155"/>
                  <a:pt x="112" y="152"/>
                  <a:pt x="114" y="150"/>
                </a:cubicBezTo>
                <a:cubicBezTo>
                  <a:pt x="114" y="150"/>
                  <a:pt x="114" y="150"/>
                  <a:pt x="114" y="150"/>
                </a:cubicBezTo>
                <a:cubicBezTo>
                  <a:pt x="116" y="148"/>
                  <a:pt x="119" y="148"/>
                  <a:pt x="121" y="149"/>
                </a:cubicBezTo>
                <a:cubicBezTo>
                  <a:pt x="121" y="149"/>
                  <a:pt x="121" y="149"/>
                  <a:pt x="121" y="149"/>
                </a:cubicBezTo>
                <a:cubicBezTo>
                  <a:pt x="123" y="151"/>
                  <a:pt x="123" y="154"/>
                  <a:pt x="121" y="157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20" y="158"/>
                  <a:pt x="119" y="158"/>
                  <a:pt x="118" y="158"/>
                </a:cubicBezTo>
                <a:cubicBezTo>
                  <a:pt x="118" y="158"/>
                  <a:pt x="118" y="158"/>
                  <a:pt x="118" y="158"/>
                </a:cubicBezTo>
                <a:cubicBezTo>
                  <a:pt x="117" y="158"/>
                  <a:pt x="115" y="158"/>
                  <a:pt x="114" y="157"/>
                </a:cubicBezTo>
                <a:close/>
                <a:moveTo>
                  <a:pt x="764" y="145"/>
                </a:moveTo>
                <a:cubicBezTo>
                  <a:pt x="764" y="145"/>
                  <a:pt x="764" y="145"/>
                  <a:pt x="764" y="145"/>
                </a:cubicBezTo>
                <a:cubicBezTo>
                  <a:pt x="762" y="143"/>
                  <a:pt x="762" y="140"/>
                  <a:pt x="764" y="138"/>
                </a:cubicBezTo>
                <a:cubicBezTo>
                  <a:pt x="764" y="138"/>
                  <a:pt x="764" y="138"/>
                  <a:pt x="764" y="138"/>
                </a:cubicBezTo>
                <a:cubicBezTo>
                  <a:pt x="766" y="136"/>
                  <a:pt x="770" y="136"/>
                  <a:pt x="771" y="138"/>
                </a:cubicBezTo>
                <a:cubicBezTo>
                  <a:pt x="771" y="138"/>
                  <a:pt x="771" y="138"/>
                  <a:pt x="771" y="138"/>
                </a:cubicBezTo>
                <a:cubicBezTo>
                  <a:pt x="771" y="138"/>
                  <a:pt x="771" y="138"/>
                  <a:pt x="771" y="138"/>
                </a:cubicBezTo>
                <a:cubicBezTo>
                  <a:pt x="771" y="138"/>
                  <a:pt x="771" y="138"/>
                  <a:pt x="771" y="138"/>
                </a:cubicBezTo>
                <a:cubicBezTo>
                  <a:pt x="773" y="140"/>
                  <a:pt x="773" y="144"/>
                  <a:pt x="771" y="146"/>
                </a:cubicBezTo>
                <a:cubicBezTo>
                  <a:pt x="771" y="146"/>
                  <a:pt x="771" y="146"/>
                  <a:pt x="771" y="146"/>
                </a:cubicBezTo>
                <a:cubicBezTo>
                  <a:pt x="770" y="146"/>
                  <a:pt x="769" y="147"/>
                  <a:pt x="768" y="147"/>
                </a:cubicBezTo>
                <a:cubicBezTo>
                  <a:pt x="768" y="147"/>
                  <a:pt x="768" y="147"/>
                  <a:pt x="768" y="147"/>
                </a:cubicBezTo>
                <a:cubicBezTo>
                  <a:pt x="767" y="147"/>
                  <a:pt x="765" y="146"/>
                  <a:pt x="764" y="145"/>
                </a:cubicBezTo>
                <a:close/>
                <a:moveTo>
                  <a:pt x="134" y="136"/>
                </a:moveTo>
                <a:cubicBezTo>
                  <a:pt x="132" y="134"/>
                  <a:pt x="132" y="131"/>
                  <a:pt x="134" y="129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6" y="127"/>
                  <a:pt x="139" y="127"/>
                  <a:pt x="141" y="129"/>
                </a:cubicBezTo>
                <a:cubicBezTo>
                  <a:pt x="141" y="129"/>
                  <a:pt x="141" y="129"/>
                  <a:pt x="141" y="129"/>
                </a:cubicBezTo>
                <a:cubicBezTo>
                  <a:pt x="143" y="131"/>
                  <a:pt x="143" y="134"/>
                  <a:pt x="141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0" y="137"/>
                  <a:pt x="138" y="138"/>
                  <a:pt x="137" y="138"/>
                </a:cubicBezTo>
                <a:cubicBezTo>
                  <a:pt x="137" y="138"/>
                  <a:pt x="137" y="138"/>
                  <a:pt x="137" y="138"/>
                </a:cubicBezTo>
                <a:cubicBezTo>
                  <a:pt x="136" y="138"/>
                  <a:pt x="135" y="137"/>
                  <a:pt x="134" y="136"/>
                </a:cubicBezTo>
                <a:close/>
                <a:moveTo>
                  <a:pt x="744" y="126"/>
                </a:moveTo>
                <a:cubicBezTo>
                  <a:pt x="742" y="124"/>
                  <a:pt x="742" y="121"/>
                  <a:pt x="744" y="119"/>
                </a:cubicBezTo>
                <a:cubicBezTo>
                  <a:pt x="744" y="119"/>
                  <a:pt x="744" y="119"/>
                  <a:pt x="744" y="119"/>
                </a:cubicBezTo>
                <a:cubicBezTo>
                  <a:pt x="746" y="117"/>
                  <a:pt x="749" y="117"/>
                  <a:pt x="751" y="119"/>
                </a:cubicBezTo>
                <a:cubicBezTo>
                  <a:pt x="751" y="119"/>
                  <a:pt x="751" y="119"/>
                  <a:pt x="751" y="119"/>
                </a:cubicBezTo>
                <a:cubicBezTo>
                  <a:pt x="753" y="120"/>
                  <a:pt x="753" y="124"/>
                  <a:pt x="751" y="126"/>
                </a:cubicBezTo>
                <a:cubicBezTo>
                  <a:pt x="751" y="126"/>
                  <a:pt x="751" y="126"/>
                  <a:pt x="751" y="126"/>
                </a:cubicBezTo>
                <a:cubicBezTo>
                  <a:pt x="751" y="127"/>
                  <a:pt x="749" y="127"/>
                  <a:pt x="748" y="127"/>
                </a:cubicBezTo>
                <a:cubicBezTo>
                  <a:pt x="748" y="127"/>
                  <a:pt x="748" y="127"/>
                  <a:pt x="748" y="127"/>
                </a:cubicBezTo>
                <a:cubicBezTo>
                  <a:pt x="747" y="127"/>
                  <a:pt x="745" y="127"/>
                  <a:pt x="744" y="126"/>
                </a:cubicBezTo>
                <a:close/>
                <a:moveTo>
                  <a:pt x="154" y="117"/>
                </a:moveTo>
                <a:cubicBezTo>
                  <a:pt x="152" y="115"/>
                  <a:pt x="152" y="112"/>
                  <a:pt x="154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6" y="108"/>
                  <a:pt x="160" y="108"/>
                  <a:pt x="161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63" y="113"/>
                  <a:pt x="163" y="116"/>
                  <a:pt x="161" y="118"/>
                </a:cubicBezTo>
                <a:cubicBezTo>
                  <a:pt x="161" y="118"/>
                  <a:pt x="161" y="118"/>
                  <a:pt x="161" y="118"/>
                </a:cubicBezTo>
                <a:cubicBezTo>
                  <a:pt x="160" y="118"/>
                  <a:pt x="159" y="119"/>
                  <a:pt x="158" y="119"/>
                </a:cubicBezTo>
                <a:cubicBezTo>
                  <a:pt x="158" y="119"/>
                  <a:pt x="158" y="119"/>
                  <a:pt x="158" y="119"/>
                </a:cubicBezTo>
                <a:cubicBezTo>
                  <a:pt x="156" y="119"/>
                  <a:pt x="155" y="118"/>
                  <a:pt x="154" y="117"/>
                </a:cubicBezTo>
                <a:close/>
                <a:moveTo>
                  <a:pt x="723" y="108"/>
                </a:moveTo>
                <a:cubicBezTo>
                  <a:pt x="721" y="106"/>
                  <a:pt x="721" y="103"/>
                  <a:pt x="723" y="101"/>
                </a:cubicBezTo>
                <a:cubicBezTo>
                  <a:pt x="723" y="101"/>
                  <a:pt x="723" y="101"/>
                  <a:pt x="723" y="101"/>
                </a:cubicBezTo>
                <a:cubicBezTo>
                  <a:pt x="724" y="99"/>
                  <a:pt x="728" y="98"/>
                  <a:pt x="730" y="100"/>
                </a:cubicBezTo>
                <a:cubicBezTo>
                  <a:pt x="730" y="100"/>
                  <a:pt x="730" y="100"/>
                  <a:pt x="730" y="100"/>
                </a:cubicBezTo>
                <a:cubicBezTo>
                  <a:pt x="732" y="102"/>
                  <a:pt x="732" y="105"/>
                  <a:pt x="730" y="107"/>
                </a:cubicBezTo>
                <a:cubicBezTo>
                  <a:pt x="730" y="107"/>
                  <a:pt x="730" y="107"/>
                  <a:pt x="730" y="107"/>
                </a:cubicBezTo>
                <a:cubicBezTo>
                  <a:pt x="729" y="108"/>
                  <a:pt x="728" y="109"/>
                  <a:pt x="727" y="109"/>
                </a:cubicBezTo>
                <a:cubicBezTo>
                  <a:pt x="727" y="109"/>
                  <a:pt x="727" y="109"/>
                  <a:pt x="727" y="109"/>
                </a:cubicBezTo>
                <a:cubicBezTo>
                  <a:pt x="725" y="109"/>
                  <a:pt x="724" y="109"/>
                  <a:pt x="723" y="108"/>
                </a:cubicBezTo>
                <a:close/>
                <a:moveTo>
                  <a:pt x="175" y="99"/>
                </a:moveTo>
                <a:cubicBezTo>
                  <a:pt x="174" y="97"/>
                  <a:pt x="174" y="94"/>
                  <a:pt x="176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9" y="90"/>
                  <a:pt x="182" y="91"/>
                  <a:pt x="183" y="93"/>
                </a:cubicBezTo>
                <a:cubicBezTo>
                  <a:pt x="183" y="93"/>
                  <a:pt x="183" y="93"/>
                  <a:pt x="183" y="93"/>
                </a:cubicBezTo>
                <a:cubicBezTo>
                  <a:pt x="185" y="95"/>
                  <a:pt x="185" y="98"/>
                  <a:pt x="182" y="100"/>
                </a:cubicBezTo>
                <a:cubicBezTo>
                  <a:pt x="182" y="100"/>
                  <a:pt x="182" y="100"/>
                  <a:pt x="182" y="100"/>
                </a:cubicBezTo>
                <a:cubicBezTo>
                  <a:pt x="182" y="101"/>
                  <a:pt x="181" y="101"/>
                  <a:pt x="179" y="101"/>
                </a:cubicBezTo>
                <a:cubicBezTo>
                  <a:pt x="179" y="101"/>
                  <a:pt x="179" y="101"/>
                  <a:pt x="179" y="101"/>
                </a:cubicBezTo>
                <a:cubicBezTo>
                  <a:pt x="178" y="101"/>
                  <a:pt x="176" y="100"/>
                  <a:pt x="175" y="99"/>
                </a:cubicBezTo>
                <a:close/>
                <a:moveTo>
                  <a:pt x="701" y="91"/>
                </a:moveTo>
                <a:cubicBezTo>
                  <a:pt x="701" y="91"/>
                  <a:pt x="701" y="91"/>
                  <a:pt x="701" y="91"/>
                </a:cubicBezTo>
                <a:cubicBezTo>
                  <a:pt x="699" y="89"/>
                  <a:pt x="698" y="86"/>
                  <a:pt x="700" y="84"/>
                </a:cubicBezTo>
                <a:cubicBezTo>
                  <a:pt x="700" y="84"/>
                  <a:pt x="700" y="84"/>
                  <a:pt x="700" y="84"/>
                </a:cubicBezTo>
                <a:cubicBezTo>
                  <a:pt x="702" y="82"/>
                  <a:pt x="705" y="81"/>
                  <a:pt x="707" y="83"/>
                </a:cubicBezTo>
                <a:cubicBezTo>
                  <a:pt x="707" y="83"/>
                  <a:pt x="707" y="83"/>
                  <a:pt x="707" y="83"/>
                </a:cubicBezTo>
                <a:cubicBezTo>
                  <a:pt x="707" y="83"/>
                  <a:pt x="707" y="83"/>
                  <a:pt x="707" y="83"/>
                </a:cubicBezTo>
                <a:cubicBezTo>
                  <a:pt x="707" y="83"/>
                  <a:pt x="707" y="83"/>
                  <a:pt x="707" y="83"/>
                </a:cubicBezTo>
                <a:cubicBezTo>
                  <a:pt x="709" y="84"/>
                  <a:pt x="710" y="88"/>
                  <a:pt x="708" y="90"/>
                </a:cubicBezTo>
                <a:cubicBezTo>
                  <a:pt x="708" y="90"/>
                  <a:pt x="708" y="90"/>
                  <a:pt x="708" y="90"/>
                </a:cubicBezTo>
                <a:cubicBezTo>
                  <a:pt x="707" y="91"/>
                  <a:pt x="706" y="92"/>
                  <a:pt x="704" y="92"/>
                </a:cubicBezTo>
                <a:cubicBezTo>
                  <a:pt x="704" y="92"/>
                  <a:pt x="704" y="92"/>
                  <a:pt x="704" y="92"/>
                </a:cubicBezTo>
                <a:cubicBezTo>
                  <a:pt x="703" y="92"/>
                  <a:pt x="702" y="92"/>
                  <a:pt x="701" y="91"/>
                </a:cubicBezTo>
                <a:close/>
                <a:moveTo>
                  <a:pt x="198" y="82"/>
                </a:moveTo>
                <a:cubicBezTo>
                  <a:pt x="197" y="80"/>
                  <a:pt x="197" y="77"/>
                  <a:pt x="200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2" y="74"/>
                  <a:pt x="205" y="75"/>
                  <a:pt x="206" y="77"/>
                </a:cubicBezTo>
                <a:cubicBezTo>
                  <a:pt x="206" y="77"/>
                  <a:pt x="206" y="77"/>
                  <a:pt x="206" y="77"/>
                </a:cubicBezTo>
                <a:cubicBezTo>
                  <a:pt x="208" y="79"/>
                  <a:pt x="207" y="82"/>
                  <a:pt x="205" y="84"/>
                </a:cubicBezTo>
                <a:cubicBezTo>
                  <a:pt x="205" y="84"/>
                  <a:pt x="205" y="84"/>
                  <a:pt x="205" y="84"/>
                </a:cubicBezTo>
                <a:cubicBezTo>
                  <a:pt x="204" y="84"/>
                  <a:pt x="203" y="85"/>
                  <a:pt x="202" y="85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1" y="85"/>
                  <a:pt x="199" y="84"/>
                  <a:pt x="198" y="82"/>
                </a:cubicBezTo>
                <a:close/>
                <a:moveTo>
                  <a:pt x="678" y="76"/>
                </a:moveTo>
                <a:cubicBezTo>
                  <a:pt x="676" y="74"/>
                  <a:pt x="675" y="71"/>
                  <a:pt x="677" y="69"/>
                </a:cubicBezTo>
                <a:cubicBezTo>
                  <a:pt x="677" y="69"/>
                  <a:pt x="677" y="69"/>
                  <a:pt x="677" y="69"/>
                </a:cubicBezTo>
                <a:cubicBezTo>
                  <a:pt x="678" y="66"/>
                  <a:pt x="681" y="66"/>
                  <a:pt x="683" y="67"/>
                </a:cubicBezTo>
                <a:cubicBezTo>
                  <a:pt x="683" y="67"/>
                  <a:pt x="683" y="67"/>
                  <a:pt x="683" y="67"/>
                </a:cubicBezTo>
                <a:cubicBezTo>
                  <a:pt x="683" y="67"/>
                  <a:pt x="683" y="67"/>
                  <a:pt x="683" y="67"/>
                </a:cubicBezTo>
                <a:cubicBezTo>
                  <a:pt x="683" y="67"/>
                  <a:pt x="683" y="67"/>
                  <a:pt x="683" y="67"/>
                </a:cubicBezTo>
                <a:cubicBezTo>
                  <a:pt x="686" y="69"/>
                  <a:pt x="686" y="72"/>
                  <a:pt x="685" y="74"/>
                </a:cubicBezTo>
                <a:cubicBezTo>
                  <a:pt x="685" y="74"/>
                  <a:pt x="685" y="74"/>
                  <a:pt x="685" y="74"/>
                </a:cubicBezTo>
                <a:cubicBezTo>
                  <a:pt x="684" y="76"/>
                  <a:pt x="682" y="76"/>
                  <a:pt x="681" y="76"/>
                </a:cubicBezTo>
                <a:cubicBezTo>
                  <a:pt x="681" y="76"/>
                  <a:pt x="681" y="76"/>
                  <a:pt x="681" y="76"/>
                </a:cubicBezTo>
                <a:cubicBezTo>
                  <a:pt x="680" y="76"/>
                  <a:pt x="679" y="76"/>
                  <a:pt x="678" y="76"/>
                </a:cubicBezTo>
                <a:close/>
                <a:moveTo>
                  <a:pt x="222" y="67"/>
                </a:moveTo>
                <a:cubicBezTo>
                  <a:pt x="220" y="65"/>
                  <a:pt x="221" y="62"/>
                  <a:pt x="224" y="61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9" y="60"/>
                  <a:pt x="230" y="62"/>
                </a:cubicBezTo>
                <a:cubicBezTo>
                  <a:pt x="230" y="62"/>
                  <a:pt x="230" y="62"/>
                  <a:pt x="230" y="62"/>
                </a:cubicBezTo>
                <a:cubicBezTo>
                  <a:pt x="232" y="65"/>
                  <a:pt x="231" y="68"/>
                  <a:pt x="229" y="69"/>
                </a:cubicBezTo>
                <a:cubicBezTo>
                  <a:pt x="229" y="69"/>
                  <a:pt x="229" y="69"/>
                  <a:pt x="229" y="69"/>
                </a:cubicBezTo>
                <a:cubicBezTo>
                  <a:pt x="228" y="70"/>
                  <a:pt x="227" y="70"/>
                  <a:pt x="226" y="70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4" y="70"/>
                  <a:pt x="223" y="69"/>
                  <a:pt x="222" y="67"/>
                </a:cubicBezTo>
                <a:close/>
                <a:moveTo>
                  <a:pt x="654" y="62"/>
                </a:moveTo>
                <a:cubicBezTo>
                  <a:pt x="652" y="60"/>
                  <a:pt x="651" y="57"/>
                  <a:pt x="652" y="55"/>
                </a:cubicBezTo>
                <a:cubicBezTo>
                  <a:pt x="652" y="55"/>
                  <a:pt x="652" y="55"/>
                  <a:pt x="652" y="55"/>
                </a:cubicBezTo>
                <a:cubicBezTo>
                  <a:pt x="653" y="53"/>
                  <a:pt x="656" y="52"/>
                  <a:pt x="659" y="53"/>
                </a:cubicBezTo>
                <a:cubicBezTo>
                  <a:pt x="659" y="53"/>
                  <a:pt x="659" y="53"/>
                  <a:pt x="659" y="53"/>
                </a:cubicBezTo>
                <a:cubicBezTo>
                  <a:pt x="661" y="54"/>
                  <a:pt x="662" y="57"/>
                  <a:pt x="661" y="60"/>
                </a:cubicBezTo>
                <a:cubicBezTo>
                  <a:pt x="661" y="60"/>
                  <a:pt x="661" y="60"/>
                  <a:pt x="661" y="60"/>
                </a:cubicBezTo>
                <a:cubicBezTo>
                  <a:pt x="660" y="61"/>
                  <a:pt x="658" y="62"/>
                  <a:pt x="656" y="62"/>
                </a:cubicBezTo>
                <a:cubicBezTo>
                  <a:pt x="656" y="62"/>
                  <a:pt x="656" y="62"/>
                  <a:pt x="656" y="62"/>
                </a:cubicBezTo>
                <a:cubicBezTo>
                  <a:pt x="656" y="62"/>
                  <a:pt x="655" y="62"/>
                  <a:pt x="654" y="62"/>
                </a:cubicBezTo>
                <a:close/>
                <a:moveTo>
                  <a:pt x="246" y="54"/>
                </a:moveTo>
                <a:cubicBezTo>
                  <a:pt x="245" y="51"/>
                  <a:pt x="246" y="48"/>
                  <a:pt x="249" y="47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1" y="46"/>
                  <a:pt x="254" y="47"/>
                  <a:pt x="255" y="49"/>
                </a:cubicBezTo>
                <a:cubicBezTo>
                  <a:pt x="255" y="49"/>
                  <a:pt x="255" y="49"/>
                  <a:pt x="255" y="49"/>
                </a:cubicBezTo>
                <a:cubicBezTo>
                  <a:pt x="257" y="52"/>
                  <a:pt x="256" y="55"/>
                  <a:pt x="253" y="56"/>
                </a:cubicBezTo>
                <a:cubicBezTo>
                  <a:pt x="253" y="56"/>
                  <a:pt x="253" y="56"/>
                  <a:pt x="253" y="56"/>
                </a:cubicBezTo>
                <a:cubicBezTo>
                  <a:pt x="252" y="56"/>
                  <a:pt x="252" y="57"/>
                  <a:pt x="251" y="57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49" y="57"/>
                  <a:pt x="247" y="56"/>
                  <a:pt x="246" y="54"/>
                </a:cubicBezTo>
                <a:close/>
                <a:moveTo>
                  <a:pt x="629" y="49"/>
                </a:moveTo>
                <a:cubicBezTo>
                  <a:pt x="627" y="48"/>
                  <a:pt x="626" y="45"/>
                  <a:pt x="627" y="43"/>
                </a:cubicBezTo>
                <a:cubicBezTo>
                  <a:pt x="627" y="43"/>
                  <a:pt x="627" y="43"/>
                  <a:pt x="627" y="43"/>
                </a:cubicBezTo>
                <a:cubicBezTo>
                  <a:pt x="628" y="40"/>
                  <a:pt x="631" y="39"/>
                  <a:pt x="633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41"/>
                  <a:pt x="637" y="44"/>
                  <a:pt x="636" y="47"/>
                </a:cubicBezTo>
                <a:cubicBezTo>
                  <a:pt x="636" y="47"/>
                  <a:pt x="636" y="47"/>
                  <a:pt x="636" y="47"/>
                </a:cubicBezTo>
                <a:cubicBezTo>
                  <a:pt x="635" y="49"/>
                  <a:pt x="633" y="50"/>
                  <a:pt x="631" y="50"/>
                </a:cubicBezTo>
                <a:cubicBezTo>
                  <a:pt x="631" y="50"/>
                  <a:pt x="631" y="50"/>
                  <a:pt x="631" y="50"/>
                </a:cubicBezTo>
                <a:cubicBezTo>
                  <a:pt x="631" y="50"/>
                  <a:pt x="630" y="50"/>
                  <a:pt x="629" y="49"/>
                </a:cubicBezTo>
                <a:close/>
                <a:moveTo>
                  <a:pt x="272" y="42"/>
                </a:moveTo>
                <a:cubicBezTo>
                  <a:pt x="271" y="39"/>
                  <a:pt x="272" y="36"/>
                  <a:pt x="274" y="35"/>
                </a:cubicBezTo>
                <a:cubicBezTo>
                  <a:pt x="274" y="35"/>
                  <a:pt x="274" y="35"/>
                  <a:pt x="274" y="35"/>
                </a:cubicBezTo>
                <a:cubicBezTo>
                  <a:pt x="274" y="35"/>
                  <a:pt x="274" y="35"/>
                  <a:pt x="274" y="35"/>
                </a:cubicBezTo>
                <a:cubicBezTo>
                  <a:pt x="274" y="35"/>
                  <a:pt x="274" y="35"/>
                  <a:pt x="274" y="35"/>
                </a:cubicBezTo>
                <a:cubicBezTo>
                  <a:pt x="277" y="34"/>
                  <a:pt x="280" y="35"/>
                  <a:pt x="281" y="38"/>
                </a:cubicBezTo>
                <a:cubicBezTo>
                  <a:pt x="281" y="38"/>
                  <a:pt x="281" y="38"/>
                  <a:pt x="281" y="38"/>
                </a:cubicBezTo>
                <a:cubicBezTo>
                  <a:pt x="282" y="40"/>
                  <a:pt x="281" y="43"/>
                  <a:pt x="278" y="44"/>
                </a:cubicBezTo>
                <a:cubicBezTo>
                  <a:pt x="278" y="44"/>
                  <a:pt x="278" y="44"/>
                  <a:pt x="278" y="44"/>
                </a:cubicBezTo>
                <a:cubicBezTo>
                  <a:pt x="278" y="45"/>
                  <a:pt x="277" y="45"/>
                  <a:pt x="276" y="45"/>
                </a:cubicBezTo>
                <a:cubicBezTo>
                  <a:pt x="276" y="45"/>
                  <a:pt x="276" y="45"/>
                  <a:pt x="276" y="45"/>
                </a:cubicBezTo>
                <a:cubicBezTo>
                  <a:pt x="274" y="45"/>
                  <a:pt x="272" y="44"/>
                  <a:pt x="272" y="42"/>
                </a:cubicBezTo>
                <a:close/>
                <a:moveTo>
                  <a:pt x="603" y="39"/>
                </a:moveTo>
                <a:cubicBezTo>
                  <a:pt x="603" y="39"/>
                  <a:pt x="603" y="39"/>
                  <a:pt x="603" y="39"/>
                </a:cubicBezTo>
                <a:cubicBezTo>
                  <a:pt x="601" y="38"/>
                  <a:pt x="600" y="35"/>
                  <a:pt x="601" y="32"/>
                </a:cubicBezTo>
                <a:cubicBezTo>
                  <a:pt x="601" y="32"/>
                  <a:pt x="601" y="32"/>
                  <a:pt x="601" y="32"/>
                </a:cubicBezTo>
                <a:cubicBezTo>
                  <a:pt x="602" y="30"/>
                  <a:pt x="604" y="28"/>
                  <a:pt x="607" y="29"/>
                </a:cubicBezTo>
                <a:cubicBezTo>
                  <a:pt x="607" y="29"/>
                  <a:pt x="607" y="29"/>
                  <a:pt x="607" y="29"/>
                </a:cubicBezTo>
                <a:cubicBezTo>
                  <a:pt x="610" y="30"/>
                  <a:pt x="611" y="33"/>
                  <a:pt x="610" y="36"/>
                </a:cubicBezTo>
                <a:cubicBezTo>
                  <a:pt x="610" y="36"/>
                  <a:pt x="610" y="36"/>
                  <a:pt x="610" y="36"/>
                </a:cubicBezTo>
                <a:cubicBezTo>
                  <a:pt x="609" y="38"/>
                  <a:pt x="607" y="39"/>
                  <a:pt x="605" y="39"/>
                </a:cubicBezTo>
                <a:cubicBezTo>
                  <a:pt x="605" y="39"/>
                  <a:pt x="605" y="39"/>
                  <a:pt x="605" y="39"/>
                </a:cubicBezTo>
                <a:cubicBezTo>
                  <a:pt x="605" y="39"/>
                  <a:pt x="604" y="39"/>
                  <a:pt x="603" y="39"/>
                </a:cubicBezTo>
                <a:close/>
                <a:moveTo>
                  <a:pt x="298" y="31"/>
                </a:moveTo>
                <a:cubicBezTo>
                  <a:pt x="297" y="29"/>
                  <a:pt x="298" y="26"/>
                  <a:pt x="301" y="25"/>
                </a:cubicBezTo>
                <a:cubicBezTo>
                  <a:pt x="301" y="25"/>
                  <a:pt x="301" y="25"/>
                  <a:pt x="301" y="25"/>
                </a:cubicBezTo>
                <a:cubicBezTo>
                  <a:pt x="303" y="24"/>
                  <a:pt x="306" y="26"/>
                  <a:pt x="307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08" y="31"/>
                  <a:pt x="307" y="34"/>
                  <a:pt x="304" y="34"/>
                </a:cubicBezTo>
                <a:cubicBezTo>
                  <a:pt x="304" y="35"/>
                  <a:pt x="304" y="35"/>
                  <a:pt x="304" y="35"/>
                </a:cubicBezTo>
                <a:cubicBezTo>
                  <a:pt x="304" y="35"/>
                  <a:pt x="303" y="35"/>
                  <a:pt x="302" y="35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0" y="35"/>
                  <a:pt x="298" y="33"/>
                  <a:pt x="298" y="31"/>
                </a:cubicBezTo>
                <a:close/>
                <a:moveTo>
                  <a:pt x="577" y="30"/>
                </a:moveTo>
                <a:cubicBezTo>
                  <a:pt x="575" y="29"/>
                  <a:pt x="573" y="26"/>
                  <a:pt x="574" y="23"/>
                </a:cubicBezTo>
                <a:cubicBezTo>
                  <a:pt x="574" y="23"/>
                  <a:pt x="574" y="23"/>
                  <a:pt x="574" y="23"/>
                </a:cubicBezTo>
                <a:cubicBezTo>
                  <a:pt x="575" y="21"/>
                  <a:pt x="577" y="19"/>
                  <a:pt x="580" y="20"/>
                </a:cubicBezTo>
                <a:cubicBezTo>
                  <a:pt x="580" y="20"/>
                  <a:pt x="580" y="20"/>
                  <a:pt x="580" y="20"/>
                </a:cubicBezTo>
                <a:cubicBezTo>
                  <a:pt x="583" y="21"/>
                  <a:pt x="584" y="24"/>
                  <a:pt x="583" y="26"/>
                </a:cubicBezTo>
                <a:cubicBezTo>
                  <a:pt x="583" y="26"/>
                  <a:pt x="583" y="26"/>
                  <a:pt x="583" y="26"/>
                </a:cubicBezTo>
                <a:cubicBezTo>
                  <a:pt x="583" y="29"/>
                  <a:pt x="581" y="30"/>
                  <a:pt x="579" y="30"/>
                </a:cubicBezTo>
                <a:cubicBezTo>
                  <a:pt x="579" y="30"/>
                  <a:pt x="579" y="30"/>
                  <a:pt x="579" y="30"/>
                </a:cubicBezTo>
                <a:cubicBezTo>
                  <a:pt x="578" y="30"/>
                  <a:pt x="578" y="30"/>
                  <a:pt x="577" y="30"/>
                </a:cubicBezTo>
                <a:close/>
                <a:moveTo>
                  <a:pt x="324" y="23"/>
                </a:moveTo>
                <a:cubicBezTo>
                  <a:pt x="324" y="20"/>
                  <a:pt x="325" y="17"/>
                  <a:pt x="328" y="17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31" y="16"/>
                  <a:pt x="333" y="17"/>
                  <a:pt x="334" y="20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35" y="23"/>
                  <a:pt x="333" y="25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0" y="26"/>
                  <a:pt x="330" y="26"/>
                  <a:pt x="329" y="26"/>
                </a:cubicBezTo>
                <a:cubicBezTo>
                  <a:pt x="329" y="26"/>
                  <a:pt x="329" y="26"/>
                  <a:pt x="329" y="26"/>
                </a:cubicBezTo>
                <a:cubicBezTo>
                  <a:pt x="327" y="26"/>
                  <a:pt x="325" y="25"/>
                  <a:pt x="324" y="23"/>
                </a:cubicBezTo>
                <a:close/>
                <a:moveTo>
                  <a:pt x="550" y="22"/>
                </a:moveTo>
                <a:cubicBezTo>
                  <a:pt x="550" y="22"/>
                  <a:pt x="550" y="22"/>
                  <a:pt x="550" y="22"/>
                </a:cubicBezTo>
                <a:cubicBezTo>
                  <a:pt x="548" y="22"/>
                  <a:pt x="546" y="19"/>
                  <a:pt x="547" y="16"/>
                </a:cubicBezTo>
                <a:cubicBezTo>
                  <a:pt x="547" y="16"/>
                  <a:pt x="547" y="16"/>
                  <a:pt x="547" y="16"/>
                </a:cubicBezTo>
                <a:cubicBezTo>
                  <a:pt x="547" y="14"/>
                  <a:pt x="550" y="12"/>
                  <a:pt x="553" y="13"/>
                </a:cubicBezTo>
                <a:cubicBezTo>
                  <a:pt x="553" y="13"/>
                  <a:pt x="553" y="13"/>
                  <a:pt x="553" y="13"/>
                </a:cubicBezTo>
                <a:cubicBezTo>
                  <a:pt x="555" y="13"/>
                  <a:pt x="557" y="16"/>
                  <a:pt x="556" y="19"/>
                </a:cubicBezTo>
                <a:cubicBezTo>
                  <a:pt x="556" y="19"/>
                  <a:pt x="556" y="19"/>
                  <a:pt x="556" y="19"/>
                </a:cubicBezTo>
                <a:cubicBezTo>
                  <a:pt x="556" y="21"/>
                  <a:pt x="554" y="22"/>
                  <a:pt x="552" y="22"/>
                </a:cubicBezTo>
                <a:cubicBezTo>
                  <a:pt x="552" y="22"/>
                  <a:pt x="552" y="22"/>
                  <a:pt x="552" y="22"/>
                </a:cubicBezTo>
                <a:cubicBezTo>
                  <a:pt x="551" y="22"/>
                  <a:pt x="551" y="22"/>
                  <a:pt x="550" y="22"/>
                </a:cubicBezTo>
                <a:close/>
                <a:moveTo>
                  <a:pt x="352" y="16"/>
                </a:moveTo>
                <a:cubicBezTo>
                  <a:pt x="351" y="13"/>
                  <a:pt x="353" y="10"/>
                  <a:pt x="356" y="10"/>
                </a:cubicBezTo>
                <a:cubicBezTo>
                  <a:pt x="356" y="10"/>
                  <a:pt x="356" y="10"/>
                  <a:pt x="356" y="10"/>
                </a:cubicBezTo>
                <a:cubicBezTo>
                  <a:pt x="358" y="9"/>
                  <a:pt x="361" y="11"/>
                  <a:pt x="361" y="14"/>
                </a:cubicBezTo>
                <a:cubicBezTo>
                  <a:pt x="361" y="14"/>
                  <a:pt x="361" y="14"/>
                  <a:pt x="361" y="14"/>
                </a:cubicBezTo>
                <a:cubicBezTo>
                  <a:pt x="362" y="16"/>
                  <a:pt x="360" y="19"/>
                  <a:pt x="358" y="20"/>
                </a:cubicBezTo>
                <a:cubicBezTo>
                  <a:pt x="358" y="20"/>
                  <a:pt x="358" y="20"/>
                  <a:pt x="358" y="20"/>
                </a:cubicBezTo>
                <a:cubicBezTo>
                  <a:pt x="357" y="20"/>
                  <a:pt x="357" y="20"/>
                  <a:pt x="357" y="20"/>
                </a:cubicBezTo>
                <a:cubicBezTo>
                  <a:pt x="357" y="20"/>
                  <a:pt x="357" y="20"/>
                  <a:pt x="357" y="20"/>
                </a:cubicBezTo>
                <a:cubicBezTo>
                  <a:pt x="354" y="20"/>
                  <a:pt x="352" y="18"/>
                  <a:pt x="352" y="16"/>
                </a:cubicBezTo>
                <a:close/>
                <a:moveTo>
                  <a:pt x="523" y="17"/>
                </a:moveTo>
                <a:cubicBezTo>
                  <a:pt x="523" y="17"/>
                  <a:pt x="523" y="17"/>
                  <a:pt x="523" y="17"/>
                </a:cubicBezTo>
                <a:cubicBezTo>
                  <a:pt x="520" y="16"/>
                  <a:pt x="519" y="14"/>
                  <a:pt x="519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20" y="8"/>
                  <a:pt x="522" y="6"/>
                  <a:pt x="525" y="7"/>
                </a:cubicBezTo>
                <a:cubicBezTo>
                  <a:pt x="525" y="7"/>
                  <a:pt x="525" y="7"/>
                  <a:pt x="525" y="7"/>
                </a:cubicBezTo>
                <a:cubicBezTo>
                  <a:pt x="525" y="7"/>
                  <a:pt x="525" y="7"/>
                  <a:pt x="525" y="7"/>
                </a:cubicBezTo>
                <a:cubicBezTo>
                  <a:pt x="525" y="7"/>
                  <a:pt x="525" y="7"/>
                  <a:pt x="525" y="7"/>
                </a:cubicBezTo>
                <a:cubicBezTo>
                  <a:pt x="528" y="7"/>
                  <a:pt x="529" y="10"/>
                  <a:pt x="529" y="13"/>
                </a:cubicBezTo>
                <a:cubicBezTo>
                  <a:pt x="529" y="13"/>
                  <a:pt x="529" y="13"/>
                  <a:pt x="529" y="13"/>
                </a:cubicBezTo>
                <a:cubicBezTo>
                  <a:pt x="529" y="15"/>
                  <a:pt x="526" y="17"/>
                  <a:pt x="524" y="17"/>
                </a:cubicBezTo>
                <a:cubicBezTo>
                  <a:pt x="524" y="17"/>
                  <a:pt x="524" y="17"/>
                  <a:pt x="524" y="17"/>
                </a:cubicBezTo>
                <a:cubicBezTo>
                  <a:pt x="524" y="17"/>
                  <a:pt x="523" y="17"/>
                  <a:pt x="523" y="17"/>
                </a:cubicBezTo>
                <a:close/>
                <a:moveTo>
                  <a:pt x="379" y="11"/>
                </a:moveTo>
                <a:cubicBezTo>
                  <a:pt x="379" y="8"/>
                  <a:pt x="381" y="5"/>
                  <a:pt x="383" y="5"/>
                </a:cubicBezTo>
                <a:cubicBezTo>
                  <a:pt x="383" y="5"/>
                  <a:pt x="383" y="5"/>
                  <a:pt x="383" y="5"/>
                </a:cubicBezTo>
                <a:cubicBezTo>
                  <a:pt x="386" y="5"/>
                  <a:pt x="389" y="6"/>
                  <a:pt x="389" y="9"/>
                </a:cubicBezTo>
                <a:cubicBezTo>
                  <a:pt x="389" y="9"/>
                  <a:pt x="389" y="9"/>
                  <a:pt x="389" y="9"/>
                </a:cubicBezTo>
                <a:cubicBezTo>
                  <a:pt x="390" y="12"/>
                  <a:pt x="388" y="14"/>
                  <a:pt x="385" y="15"/>
                </a:cubicBezTo>
                <a:cubicBezTo>
                  <a:pt x="385" y="15"/>
                  <a:pt x="385" y="15"/>
                  <a:pt x="385" y="15"/>
                </a:cubicBezTo>
                <a:cubicBezTo>
                  <a:pt x="385" y="15"/>
                  <a:pt x="384" y="15"/>
                  <a:pt x="384" y="15"/>
                </a:cubicBezTo>
                <a:cubicBezTo>
                  <a:pt x="384" y="15"/>
                  <a:pt x="384" y="15"/>
                  <a:pt x="384" y="15"/>
                </a:cubicBezTo>
                <a:cubicBezTo>
                  <a:pt x="382" y="15"/>
                  <a:pt x="380" y="13"/>
                  <a:pt x="379" y="11"/>
                </a:cubicBezTo>
                <a:close/>
                <a:moveTo>
                  <a:pt x="496" y="13"/>
                </a:moveTo>
                <a:cubicBezTo>
                  <a:pt x="493" y="13"/>
                  <a:pt x="491" y="10"/>
                  <a:pt x="491" y="7"/>
                </a:cubicBezTo>
                <a:cubicBezTo>
                  <a:pt x="491" y="7"/>
                  <a:pt x="491" y="7"/>
                  <a:pt x="491" y="7"/>
                </a:cubicBezTo>
                <a:cubicBezTo>
                  <a:pt x="492" y="5"/>
                  <a:pt x="494" y="3"/>
                  <a:pt x="497" y="3"/>
                </a:cubicBezTo>
                <a:cubicBezTo>
                  <a:pt x="497" y="3"/>
                  <a:pt x="497" y="3"/>
                  <a:pt x="497" y="3"/>
                </a:cubicBezTo>
                <a:cubicBezTo>
                  <a:pt x="500" y="3"/>
                  <a:pt x="502" y="6"/>
                  <a:pt x="501" y="8"/>
                </a:cubicBezTo>
                <a:cubicBezTo>
                  <a:pt x="501" y="8"/>
                  <a:pt x="501" y="8"/>
                  <a:pt x="501" y="8"/>
                </a:cubicBezTo>
                <a:cubicBezTo>
                  <a:pt x="501" y="11"/>
                  <a:pt x="499" y="13"/>
                  <a:pt x="496" y="13"/>
                </a:cubicBezTo>
                <a:cubicBezTo>
                  <a:pt x="496" y="13"/>
                  <a:pt x="496" y="13"/>
                  <a:pt x="496" y="13"/>
                </a:cubicBezTo>
                <a:cubicBezTo>
                  <a:pt x="496" y="13"/>
                  <a:pt x="496" y="13"/>
                  <a:pt x="496" y="13"/>
                </a:cubicBezTo>
                <a:close/>
                <a:moveTo>
                  <a:pt x="407" y="7"/>
                </a:moveTo>
                <a:cubicBezTo>
                  <a:pt x="407" y="4"/>
                  <a:pt x="409" y="2"/>
                  <a:pt x="412" y="2"/>
                </a:cubicBezTo>
                <a:cubicBezTo>
                  <a:pt x="412" y="2"/>
                  <a:pt x="412" y="2"/>
                  <a:pt x="412" y="2"/>
                </a:cubicBezTo>
                <a:cubicBezTo>
                  <a:pt x="414" y="2"/>
                  <a:pt x="417" y="4"/>
                  <a:pt x="417" y="6"/>
                </a:cubicBezTo>
                <a:cubicBezTo>
                  <a:pt x="417" y="6"/>
                  <a:pt x="417" y="6"/>
                  <a:pt x="417" y="6"/>
                </a:cubicBezTo>
                <a:cubicBezTo>
                  <a:pt x="417" y="9"/>
                  <a:pt x="415" y="12"/>
                  <a:pt x="413" y="12"/>
                </a:cubicBezTo>
                <a:cubicBezTo>
                  <a:pt x="413" y="12"/>
                  <a:pt x="413" y="12"/>
                  <a:pt x="413" y="12"/>
                </a:cubicBezTo>
                <a:cubicBezTo>
                  <a:pt x="412" y="12"/>
                  <a:pt x="412" y="12"/>
                  <a:pt x="412" y="12"/>
                </a:cubicBezTo>
                <a:cubicBezTo>
                  <a:pt x="412" y="12"/>
                  <a:pt x="412" y="12"/>
                  <a:pt x="412" y="12"/>
                </a:cubicBezTo>
                <a:cubicBezTo>
                  <a:pt x="410" y="12"/>
                  <a:pt x="407" y="10"/>
                  <a:pt x="407" y="7"/>
                </a:cubicBezTo>
                <a:close/>
                <a:moveTo>
                  <a:pt x="468" y="11"/>
                </a:moveTo>
                <a:cubicBezTo>
                  <a:pt x="465" y="11"/>
                  <a:pt x="463" y="8"/>
                  <a:pt x="463" y="6"/>
                </a:cubicBezTo>
                <a:cubicBezTo>
                  <a:pt x="463" y="6"/>
                  <a:pt x="463" y="6"/>
                  <a:pt x="463" y="6"/>
                </a:cubicBezTo>
                <a:cubicBezTo>
                  <a:pt x="463" y="3"/>
                  <a:pt x="466" y="1"/>
                  <a:pt x="468" y="1"/>
                </a:cubicBezTo>
                <a:cubicBezTo>
                  <a:pt x="468" y="1"/>
                  <a:pt x="468" y="1"/>
                  <a:pt x="468" y="1"/>
                </a:cubicBezTo>
                <a:cubicBezTo>
                  <a:pt x="471" y="1"/>
                  <a:pt x="473" y="3"/>
                  <a:pt x="473" y="6"/>
                </a:cubicBezTo>
                <a:cubicBezTo>
                  <a:pt x="473" y="6"/>
                  <a:pt x="473" y="6"/>
                  <a:pt x="473" y="6"/>
                </a:cubicBezTo>
                <a:cubicBezTo>
                  <a:pt x="473" y="9"/>
                  <a:pt x="471" y="11"/>
                  <a:pt x="468" y="11"/>
                </a:cubicBezTo>
                <a:cubicBezTo>
                  <a:pt x="468" y="11"/>
                  <a:pt x="468" y="11"/>
                  <a:pt x="468" y="11"/>
                </a:cubicBezTo>
                <a:cubicBezTo>
                  <a:pt x="468" y="11"/>
                  <a:pt x="468" y="11"/>
                  <a:pt x="468" y="11"/>
                </a:cubicBezTo>
                <a:close/>
                <a:moveTo>
                  <a:pt x="435" y="5"/>
                </a:moveTo>
                <a:cubicBezTo>
                  <a:pt x="435" y="3"/>
                  <a:pt x="437" y="0"/>
                  <a:pt x="440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443" y="0"/>
                  <a:pt x="445" y="3"/>
                  <a:pt x="445" y="5"/>
                </a:cubicBezTo>
                <a:cubicBezTo>
                  <a:pt x="445" y="5"/>
                  <a:pt x="445" y="5"/>
                  <a:pt x="445" y="5"/>
                </a:cubicBezTo>
                <a:cubicBezTo>
                  <a:pt x="445" y="8"/>
                  <a:pt x="443" y="10"/>
                  <a:pt x="440" y="10"/>
                </a:cubicBezTo>
                <a:cubicBezTo>
                  <a:pt x="440" y="10"/>
                  <a:pt x="440" y="10"/>
                  <a:pt x="440" y="10"/>
                </a:cubicBezTo>
                <a:cubicBezTo>
                  <a:pt x="440" y="10"/>
                  <a:pt x="440" y="10"/>
                  <a:pt x="440" y="10"/>
                </a:cubicBezTo>
                <a:cubicBezTo>
                  <a:pt x="440" y="10"/>
                  <a:pt x="440" y="10"/>
                  <a:pt x="440" y="10"/>
                </a:cubicBezTo>
                <a:cubicBezTo>
                  <a:pt x="437" y="10"/>
                  <a:pt x="435" y="8"/>
                  <a:pt x="435" y="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ru-RU" sz="1799"/>
          </a:p>
        </p:txBody>
      </p:sp>
      <p:sp>
        <p:nvSpPr>
          <p:cNvPr id="32" name="Oval 147">
            <a:extLst>
              <a:ext uri="{FF2B5EF4-FFF2-40B4-BE49-F238E27FC236}">
                <a16:creationId xmlns:a16="http://schemas.microsoft.com/office/drawing/2014/main" id="{219F2430-F561-41D0-B643-095A0095A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4743" y="2154570"/>
            <a:ext cx="2545687" cy="254886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406400" dist="12700" dir="2700000" sx="107000" sy="107000" algn="tl" rotWithShape="0">
              <a:srgbClr val="399AB1">
                <a:alpha val="5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 sz="1799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62F927-774C-4B74-B3B4-E9FF15904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4057" y="3621038"/>
            <a:ext cx="17521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 err="1">
                <a:latin typeface="Open Sans" panose="020B0606030504020204" pitchFamily="34" charset="0"/>
                <a:cs typeface="Open Sans" panose="020B0606030504020204" pitchFamily="34" charset="0"/>
              </a:rPr>
              <a:t>Kinh</a:t>
            </a:r>
            <a:r>
              <a:rPr lang="en-US" altLang="en-US" sz="2400" b="1" dirty="0"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400" b="1" dirty="0" err="1">
                <a:latin typeface="Open Sans" panose="020B0606030504020204" pitchFamily="34" charset="0"/>
                <a:cs typeface="Open Sans" panose="020B0606030504020204" pitchFamily="34" charset="0"/>
              </a:rPr>
              <a:t>tế</a:t>
            </a:r>
            <a:r>
              <a:rPr lang="en-US" altLang="en-US" sz="2400" b="1" dirty="0"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400" b="1" dirty="0" err="1">
                <a:latin typeface="Open Sans" panose="020B0606030504020204" pitchFamily="34" charset="0"/>
                <a:cs typeface="Open Sans" panose="020B0606030504020204" pitchFamily="34" charset="0"/>
              </a:rPr>
              <a:t>thế</a:t>
            </a:r>
            <a:r>
              <a:rPr lang="en-US" altLang="en-US" sz="2400" b="1" dirty="0"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400" b="1" dirty="0" err="1">
                <a:latin typeface="Open Sans" panose="020B0606030504020204" pitchFamily="34" charset="0"/>
                <a:cs typeface="Open Sans" panose="020B0606030504020204" pitchFamily="34" charset="0"/>
              </a:rPr>
              <a:t>giới</a:t>
            </a:r>
            <a:endParaRPr lang="ru-RU" altLang="en-US" sz="2400" b="1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7B2B98D-3852-41D3-BA26-6F713B0F89BD}"/>
              </a:ext>
            </a:extLst>
          </p:cNvPr>
          <p:cNvGrpSpPr/>
          <p:nvPr/>
        </p:nvGrpSpPr>
        <p:grpSpPr>
          <a:xfrm>
            <a:off x="760412" y="838200"/>
            <a:ext cx="3983390" cy="2065475"/>
            <a:chOff x="760412" y="838200"/>
            <a:chExt cx="3983390" cy="2065475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0AAC0EA-2448-4D25-95EA-1FA59D6750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7326" y="2479922"/>
              <a:ext cx="236476" cy="241237"/>
              <a:chOff x="4508500" y="2479676"/>
              <a:chExt cx="236537" cy="241300"/>
            </a:xfrm>
          </p:grpSpPr>
          <p:sp>
            <p:nvSpPr>
              <p:cNvPr id="13352" name="Oval 7">
                <a:extLst>
                  <a:ext uri="{FF2B5EF4-FFF2-40B4-BE49-F238E27FC236}">
                    <a16:creationId xmlns:a16="http://schemas.microsoft.com/office/drawing/2014/main" id="{6E0D3D38-AD4E-48F8-8346-BAF636D38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8500" y="2479676"/>
                <a:ext cx="236537" cy="241300"/>
              </a:xfrm>
              <a:prstGeom prst="ellipse">
                <a:avLst/>
              </a:prstGeom>
              <a:solidFill>
                <a:schemeClr val="bg2"/>
              </a:solidFill>
              <a:ln w="30163" cap="rnd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en-US" altLang="en-US" sz="1799"/>
              </a:p>
            </p:txBody>
          </p:sp>
          <p:sp>
            <p:nvSpPr>
              <p:cNvPr id="13353" name="Oval 8">
                <a:extLst>
                  <a:ext uri="{FF2B5EF4-FFF2-40B4-BE49-F238E27FC236}">
                    <a16:creationId xmlns:a16="http://schemas.microsoft.com/office/drawing/2014/main" id="{C82C420A-C627-4BCA-98C2-F5DF72282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0413" y="2541588"/>
                <a:ext cx="117475" cy="1174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en-US" altLang="en-US" sz="1799"/>
              </a:p>
            </p:txBody>
          </p:sp>
        </p:grpSp>
        <p:sp>
          <p:nvSpPr>
            <p:cNvPr id="15" name="Banner_02">
              <a:extLst>
                <a:ext uri="{FF2B5EF4-FFF2-40B4-BE49-F238E27FC236}">
                  <a16:creationId xmlns:a16="http://schemas.microsoft.com/office/drawing/2014/main" id="{752A955E-0194-4774-9B46-3B6E41321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412" y="838200"/>
              <a:ext cx="3610424" cy="2065475"/>
            </a:xfrm>
            <a:custGeom>
              <a:avLst/>
              <a:gdLst>
                <a:gd name="T0" fmla="*/ 3041650 w 798"/>
                <a:gd name="T1" fmla="*/ 968892 h 350"/>
                <a:gd name="T2" fmla="*/ 2881563 w 798"/>
                <a:gd name="T3" fmla="*/ 747649 h 350"/>
                <a:gd name="T4" fmla="*/ 2885375 w 798"/>
                <a:gd name="T5" fmla="*/ 667544 h 350"/>
                <a:gd name="T6" fmla="*/ 2885375 w 798"/>
                <a:gd name="T7" fmla="*/ 667544 h 350"/>
                <a:gd name="T8" fmla="*/ 2218346 w 798"/>
                <a:gd name="T9" fmla="*/ 0 h 350"/>
                <a:gd name="T10" fmla="*/ 667029 w 798"/>
                <a:gd name="T11" fmla="*/ 0 h 350"/>
                <a:gd name="T12" fmla="*/ 0 w 798"/>
                <a:gd name="T13" fmla="*/ 667544 h 350"/>
                <a:gd name="T14" fmla="*/ 0 w 798"/>
                <a:gd name="T15" fmla="*/ 667544 h 350"/>
                <a:gd name="T16" fmla="*/ 667029 w 798"/>
                <a:gd name="T17" fmla="*/ 1335088 h 350"/>
                <a:gd name="T18" fmla="*/ 2218346 w 798"/>
                <a:gd name="T19" fmla="*/ 1335088 h 350"/>
                <a:gd name="T20" fmla="*/ 2801520 w 798"/>
                <a:gd name="T21" fmla="*/ 995594 h 350"/>
                <a:gd name="T22" fmla="*/ 3041650 w 798"/>
                <a:gd name="T23" fmla="*/ 968892 h 3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8" h="350">
                  <a:moveTo>
                    <a:pt x="798" y="254"/>
                  </a:moveTo>
                  <a:cubicBezTo>
                    <a:pt x="756" y="196"/>
                    <a:pt x="756" y="196"/>
                    <a:pt x="756" y="196"/>
                  </a:cubicBezTo>
                  <a:cubicBezTo>
                    <a:pt x="757" y="189"/>
                    <a:pt x="757" y="182"/>
                    <a:pt x="757" y="175"/>
                  </a:cubicBezTo>
                  <a:cubicBezTo>
                    <a:pt x="757" y="175"/>
                    <a:pt x="757" y="175"/>
                    <a:pt x="757" y="175"/>
                  </a:cubicBezTo>
                  <a:cubicBezTo>
                    <a:pt x="757" y="79"/>
                    <a:pt x="678" y="0"/>
                    <a:pt x="582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79" y="0"/>
                    <a:pt x="0" y="79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72"/>
                    <a:pt x="79" y="350"/>
                    <a:pt x="175" y="350"/>
                  </a:cubicBezTo>
                  <a:cubicBezTo>
                    <a:pt x="582" y="350"/>
                    <a:pt x="582" y="350"/>
                    <a:pt x="582" y="350"/>
                  </a:cubicBezTo>
                  <a:cubicBezTo>
                    <a:pt x="647" y="350"/>
                    <a:pt x="705" y="314"/>
                    <a:pt x="735" y="261"/>
                  </a:cubicBezTo>
                  <a:lnTo>
                    <a:pt x="798" y="2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9"/>
            </a:p>
          </p:txBody>
        </p:sp>
        <p:sp>
          <p:nvSpPr>
            <p:cNvPr id="19" name="White_02">
              <a:extLst>
                <a:ext uri="{FF2B5EF4-FFF2-40B4-BE49-F238E27FC236}">
                  <a16:creationId xmlns:a16="http://schemas.microsoft.com/office/drawing/2014/main" id="{E6C2FD14-E846-4C19-B04B-6E0AD45C6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4607" y="1409239"/>
              <a:ext cx="1001451" cy="10030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en-US" altLang="en-US" sz="1799"/>
            </a:p>
          </p:txBody>
        </p:sp>
        <p:sp>
          <p:nvSpPr>
            <p:cNvPr id="31" name="Icon_02">
              <a:extLst>
                <a:ext uri="{FF2B5EF4-FFF2-40B4-BE49-F238E27FC236}">
                  <a16:creationId xmlns:a16="http://schemas.microsoft.com/office/drawing/2014/main" id="{A74A757D-4E7D-4695-AB13-886CD7055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934" y="1697489"/>
              <a:ext cx="572938" cy="457081"/>
            </a:xfrm>
            <a:custGeom>
              <a:avLst/>
              <a:gdLst>
                <a:gd name="T0" fmla="*/ 573087 w 150"/>
                <a:gd name="T1" fmla="*/ 457200 h 120"/>
                <a:gd name="T2" fmla="*/ 0 w 150"/>
                <a:gd name="T3" fmla="*/ 457200 h 120"/>
                <a:gd name="T4" fmla="*/ 137541 w 150"/>
                <a:gd name="T5" fmla="*/ 335280 h 120"/>
                <a:gd name="T6" fmla="*/ 61129 w 150"/>
                <a:gd name="T7" fmla="*/ 335280 h 120"/>
                <a:gd name="T8" fmla="*/ 61129 w 150"/>
                <a:gd name="T9" fmla="*/ 457200 h 120"/>
                <a:gd name="T10" fmla="*/ 137541 w 150"/>
                <a:gd name="T11" fmla="*/ 457200 h 120"/>
                <a:gd name="T12" fmla="*/ 137541 w 150"/>
                <a:gd name="T13" fmla="*/ 335280 h 120"/>
                <a:gd name="T14" fmla="*/ 263620 w 150"/>
                <a:gd name="T15" fmla="*/ 213360 h 120"/>
                <a:gd name="T16" fmla="*/ 183388 w 150"/>
                <a:gd name="T17" fmla="*/ 213360 h 120"/>
                <a:gd name="T18" fmla="*/ 183388 w 150"/>
                <a:gd name="T19" fmla="*/ 457200 h 120"/>
                <a:gd name="T20" fmla="*/ 263620 w 150"/>
                <a:gd name="T21" fmla="*/ 457200 h 120"/>
                <a:gd name="T22" fmla="*/ 263620 w 150"/>
                <a:gd name="T23" fmla="*/ 213360 h 120"/>
                <a:gd name="T24" fmla="*/ 385879 w 150"/>
                <a:gd name="T25" fmla="*/ 266700 h 120"/>
                <a:gd name="T26" fmla="*/ 305646 w 150"/>
                <a:gd name="T27" fmla="*/ 266700 h 120"/>
                <a:gd name="T28" fmla="*/ 305646 w 150"/>
                <a:gd name="T29" fmla="*/ 457200 h 120"/>
                <a:gd name="T30" fmla="*/ 385879 w 150"/>
                <a:gd name="T31" fmla="*/ 457200 h 120"/>
                <a:gd name="T32" fmla="*/ 385879 w 150"/>
                <a:gd name="T33" fmla="*/ 266700 h 120"/>
                <a:gd name="T34" fmla="*/ 508137 w 150"/>
                <a:gd name="T35" fmla="*/ 140970 h 120"/>
                <a:gd name="T36" fmla="*/ 431726 w 150"/>
                <a:gd name="T37" fmla="*/ 140970 h 120"/>
                <a:gd name="T38" fmla="*/ 431726 w 150"/>
                <a:gd name="T39" fmla="*/ 457200 h 120"/>
                <a:gd name="T40" fmla="*/ 508137 w 150"/>
                <a:gd name="T41" fmla="*/ 457200 h 120"/>
                <a:gd name="T42" fmla="*/ 508137 w 150"/>
                <a:gd name="T43" fmla="*/ 140970 h 120"/>
                <a:gd name="T44" fmla="*/ 99335 w 150"/>
                <a:gd name="T45" fmla="*/ 201930 h 120"/>
                <a:gd name="T46" fmla="*/ 76412 w 150"/>
                <a:gd name="T47" fmla="*/ 220980 h 120"/>
                <a:gd name="T48" fmla="*/ 99335 w 150"/>
                <a:gd name="T49" fmla="*/ 243840 h 120"/>
                <a:gd name="T50" fmla="*/ 122259 w 150"/>
                <a:gd name="T51" fmla="*/ 220980 h 120"/>
                <a:gd name="T52" fmla="*/ 99335 w 150"/>
                <a:gd name="T53" fmla="*/ 201930 h 120"/>
                <a:gd name="T54" fmla="*/ 221594 w 150"/>
                <a:gd name="T55" fmla="*/ 83820 h 120"/>
                <a:gd name="T56" fmla="*/ 198670 w 150"/>
                <a:gd name="T57" fmla="*/ 106680 h 120"/>
                <a:gd name="T58" fmla="*/ 221594 w 150"/>
                <a:gd name="T59" fmla="*/ 129540 h 120"/>
                <a:gd name="T60" fmla="*/ 244517 w 150"/>
                <a:gd name="T61" fmla="*/ 106680 h 120"/>
                <a:gd name="T62" fmla="*/ 221594 w 150"/>
                <a:gd name="T63" fmla="*/ 83820 h 120"/>
                <a:gd name="T64" fmla="*/ 347673 w 150"/>
                <a:gd name="T65" fmla="*/ 140970 h 120"/>
                <a:gd name="T66" fmla="*/ 324749 w 150"/>
                <a:gd name="T67" fmla="*/ 163830 h 120"/>
                <a:gd name="T68" fmla="*/ 347673 w 150"/>
                <a:gd name="T69" fmla="*/ 186690 h 120"/>
                <a:gd name="T70" fmla="*/ 370596 w 150"/>
                <a:gd name="T71" fmla="*/ 163830 h 120"/>
                <a:gd name="T72" fmla="*/ 347673 w 150"/>
                <a:gd name="T73" fmla="*/ 140970 h 120"/>
                <a:gd name="T74" fmla="*/ 469931 w 150"/>
                <a:gd name="T75" fmla="*/ 0 h 120"/>
                <a:gd name="T76" fmla="*/ 447008 w 150"/>
                <a:gd name="T77" fmla="*/ 22860 h 120"/>
                <a:gd name="T78" fmla="*/ 469931 w 150"/>
                <a:gd name="T79" fmla="*/ 45720 h 120"/>
                <a:gd name="T80" fmla="*/ 492855 w 150"/>
                <a:gd name="T81" fmla="*/ 22860 h 120"/>
                <a:gd name="T82" fmla="*/ 469931 w 150"/>
                <a:gd name="T83" fmla="*/ 0 h 120"/>
                <a:gd name="T84" fmla="*/ 362955 w 150"/>
                <a:gd name="T85" fmla="*/ 148590 h 120"/>
                <a:gd name="T86" fmla="*/ 454649 w 150"/>
                <a:gd name="T87" fmla="*/ 41910 h 120"/>
                <a:gd name="T88" fmla="*/ 244517 w 150"/>
                <a:gd name="T89" fmla="*/ 114300 h 120"/>
                <a:gd name="T90" fmla="*/ 324749 w 150"/>
                <a:gd name="T91" fmla="*/ 156210 h 120"/>
                <a:gd name="T92" fmla="*/ 206311 w 150"/>
                <a:gd name="T93" fmla="*/ 121920 h 120"/>
                <a:gd name="T94" fmla="*/ 114617 w 150"/>
                <a:gd name="T95" fmla="*/ 20574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0" h="120">
                  <a:moveTo>
                    <a:pt x="150" y="120"/>
                  </a:moveTo>
                  <a:cubicBezTo>
                    <a:pt x="0" y="120"/>
                    <a:pt x="0" y="120"/>
                    <a:pt x="0" y="120"/>
                  </a:cubicBezTo>
                  <a:moveTo>
                    <a:pt x="3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36" y="120"/>
                    <a:pt x="36" y="120"/>
                    <a:pt x="36" y="120"/>
                  </a:cubicBezTo>
                  <a:lnTo>
                    <a:pt x="36" y="88"/>
                  </a:lnTo>
                  <a:close/>
                  <a:moveTo>
                    <a:pt x="69" y="56"/>
                  </a:moveTo>
                  <a:cubicBezTo>
                    <a:pt x="48" y="56"/>
                    <a:pt x="48" y="56"/>
                    <a:pt x="48" y="56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69" y="120"/>
                    <a:pt x="69" y="120"/>
                    <a:pt x="69" y="120"/>
                  </a:cubicBezTo>
                  <a:lnTo>
                    <a:pt x="69" y="56"/>
                  </a:lnTo>
                  <a:close/>
                  <a:moveTo>
                    <a:pt x="101" y="70"/>
                  </a:moveTo>
                  <a:cubicBezTo>
                    <a:pt x="80" y="70"/>
                    <a:pt x="80" y="70"/>
                    <a:pt x="80" y="70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101" y="120"/>
                    <a:pt x="101" y="120"/>
                    <a:pt x="101" y="120"/>
                  </a:cubicBezTo>
                  <a:lnTo>
                    <a:pt x="101" y="70"/>
                  </a:lnTo>
                  <a:close/>
                  <a:moveTo>
                    <a:pt x="133" y="37"/>
                  </a:moveTo>
                  <a:cubicBezTo>
                    <a:pt x="113" y="37"/>
                    <a:pt x="113" y="37"/>
                    <a:pt x="113" y="37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133" y="120"/>
                    <a:pt x="133" y="120"/>
                    <a:pt x="133" y="120"/>
                  </a:cubicBezTo>
                  <a:lnTo>
                    <a:pt x="133" y="37"/>
                  </a:lnTo>
                  <a:close/>
                  <a:moveTo>
                    <a:pt x="26" y="53"/>
                  </a:moveTo>
                  <a:cubicBezTo>
                    <a:pt x="23" y="53"/>
                    <a:pt x="20" y="55"/>
                    <a:pt x="20" y="58"/>
                  </a:cubicBezTo>
                  <a:cubicBezTo>
                    <a:pt x="20" y="62"/>
                    <a:pt x="23" y="64"/>
                    <a:pt x="26" y="64"/>
                  </a:cubicBezTo>
                  <a:cubicBezTo>
                    <a:pt x="29" y="64"/>
                    <a:pt x="32" y="62"/>
                    <a:pt x="32" y="58"/>
                  </a:cubicBezTo>
                  <a:cubicBezTo>
                    <a:pt x="32" y="55"/>
                    <a:pt x="29" y="53"/>
                    <a:pt x="26" y="53"/>
                  </a:cubicBezTo>
                  <a:close/>
                  <a:moveTo>
                    <a:pt x="58" y="22"/>
                  </a:moveTo>
                  <a:cubicBezTo>
                    <a:pt x="55" y="22"/>
                    <a:pt x="52" y="24"/>
                    <a:pt x="52" y="28"/>
                  </a:cubicBezTo>
                  <a:cubicBezTo>
                    <a:pt x="52" y="31"/>
                    <a:pt x="55" y="34"/>
                    <a:pt x="58" y="34"/>
                  </a:cubicBezTo>
                  <a:cubicBezTo>
                    <a:pt x="62" y="34"/>
                    <a:pt x="64" y="31"/>
                    <a:pt x="64" y="28"/>
                  </a:cubicBezTo>
                  <a:cubicBezTo>
                    <a:pt x="64" y="24"/>
                    <a:pt x="62" y="22"/>
                    <a:pt x="58" y="22"/>
                  </a:cubicBezTo>
                  <a:close/>
                  <a:moveTo>
                    <a:pt x="91" y="37"/>
                  </a:moveTo>
                  <a:cubicBezTo>
                    <a:pt x="87" y="37"/>
                    <a:pt x="85" y="40"/>
                    <a:pt x="85" y="43"/>
                  </a:cubicBezTo>
                  <a:cubicBezTo>
                    <a:pt x="85" y="46"/>
                    <a:pt x="87" y="49"/>
                    <a:pt x="91" y="49"/>
                  </a:cubicBezTo>
                  <a:cubicBezTo>
                    <a:pt x="94" y="49"/>
                    <a:pt x="97" y="46"/>
                    <a:pt x="97" y="43"/>
                  </a:cubicBezTo>
                  <a:cubicBezTo>
                    <a:pt x="97" y="40"/>
                    <a:pt x="94" y="37"/>
                    <a:pt x="91" y="37"/>
                  </a:cubicBezTo>
                  <a:close/>
                  <a:moveTo>
                    <a:pt x="123" y="0"/>
                  </a:moveTo>
                  <a:cubicBezTo>
                    <a:pt x="120" y="0"/>
                    <a:pt x="117" y="3"/>
                    <a:pt x="117" y="6"/>
                  </a:cubicBezTo>
                  <a:cubicBezTo>
                    <a:pt x="117" y="10"/>
                    <a:pt x="120" y="12"/>
                    <a:pt x="123" y="12"/>
                  </a:cubicBezTo>
                  <a:cubicBezTo>
                    <a:pt x="126" y="12"/>
                    <a:pt x="129" y="10"/>
                    <a:pt x="129" y="6"/>
                  </a:cubicBezTo>
                  <a:cubicBezTo>
                    <a:pt x="129" y="3"/>
                    <a:pt x="126" y="0"/>
                    <a:pt x="123" y="0"/>
                  </a:cubicBezTo>
                  <a:close/>
                  <a:moveTo>
                    <a:pt x="95" y="39"/>
                  </a:moveTo>
                  <a:cubicBezTo>
                    <a:pt x="119" y="11"/>
                    <a:pt x="119" y="11"/>
                    <a:pt x="119" y="11"/>
                  </a:cubicBezTo>
                  <a:moveTo>
                    <a:pt x="64" y="30"/>
                  </a:moveTo>
                  <a:cubicBezTo>
                    <a:pt x="85" y="41"/>
                    <a:pt x="85" y="41"/>
                    <a:pt x="85" y="41"/>
                  </a:cubicBezTo>
                  <a:moveTo>
                    <a:pt x="54" y="32"/>
                  </a:moveTo>
                  <a:cubicBezTo>
                    <a:pt x="30" y="54"/>
                    <a:pt x="30" y="54"/>
                    <a:pt x="30" y="54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799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1E1C00F-A900-491A-BDEF-75FF137A9D87}"/>
                </a:ext>
              </a:extLst>
            </p:cNvPr>
            <p:cNvSpPr txBox="1"/>
            <p:nvPr/>
          </p:nvSpPr>
          <p:spPr bwMode="auto">
            <a:xfrm>
              <a:off x="1309419" y="1021151"/>
              <a:ext cx="1487101" cy="1107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Xu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hướng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phục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hồi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rõ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nét</a:t>
              </a:r>
              <a:endParaRPr lang="ru-RU" sz="2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D247BD2-DB07-4861-8DB8-20D10FBAEFCE}"/>
              </a:ext>
            </a:extLst>
          </p:cNvPr>
          <p:cNvGrpSpPr/>
          <p:nvPr/>
        </p:nvGrpSpPr>
        <p:grpSpPr>
          <a:xfrm>
            <a:off x="760412" y="3929596"/>
            <a:ext cx="3983390" cy="2242603"/>
            <a:chOff x="760412" y="3929596"/>
            <a:chExt cx="3983390" cy="2242603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6D56536-3D70-4B0D-B6C6-4A24A905EB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7326" y="4138428"/>
              <a:ext cx="236476" cy="241237"/>
              <a:chOff x="4508500" y="4138613"/>
              <a:chExt cx="236537" cy="241300"/>
            </a:xfrm>
          </p:grpSpPr>
          <p:sp>
            <p:nvSpPr>
              <p:cNvPr id="13350" name="Oval 9">
                <a:extLst>
                  <a:ext uri="{FF2B5EF4-FFF2-40B4-BE49-F238E27FC236}">
                    <a16:creationId xmlns:a16="http://schemas.microsoft.com/office/drawing/2014/main" id="{90D2B0EB-62A5-4329-9AAC-0FC636315E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8500" y="4138613"/>
                <a:ext cx="236537" cy="241300"/>
              </a:xfrm>
              <a:prstGeom prst="ellipse">
                <a:avLst/>
              </a:prstGeom>
              <a:solidFill>
                <a:schemeClr val="bg2"/>
              </a:solidFill>
              <a:ln w="30163" cap="rnd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en-US" altLang="en-US" sz="1799"/>
              </a:p>
            </p:txBody>
          </p:sp>
          <p:sp>
            <p:nvSpPr>
              <p:cNvPr id="13351" name="Oval 10">
                <a:extLst>
                  <a:ext uri="{FF2B5EF4-FFF2-40B4-BE49-F238E27FC236}">
                    <a16:creationId xmlns:a16="http://schemas.microsoft.com/office/drawing/2014/main" id="{B4C24BAB-201A-4FD6-8065-10E7E8377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0413" y="4200526"/>
                <a:ext cx="117475" cy="1174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en-US" altLang="en-US" sz="1799"/>
              </a:p>
            </p:txBody>
          </p:sp>
        </p:grpSp>
        <p:sp>
          <p:nvSpPr>
            <p:cNvPr id="16" name="Banner_01">
              <a:extLst>
                <a:ext uri="{FF2B5EF4-FFF2-40B4-BE49-F238E27FC236}">
                  <a16:creationId xmlns:a16="http://schemas.microsoft.com/office/drawing/2014/main" id="{76DBBDF3-E806-45C7-B021-3987DB659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412" y="3955913"/>
              <a:ext cx="3610424" cy="2216286"/>
            </a:xfrm>
            <a:custGeom>
              <a:avLst/>
              <a:gdLst>
                <a:gd name="T0" fmla="*/ 3041650 w 798"/>
                <a:gd name="T1" fmla="*/ 366196 h 350"/>
                <a:gd name="T2" fmla="*/ 2801520 w 798"/>
                <a:gd name="T3" fmla="*/ 339494 h 350"/>
                <a:gd name="T4" fmla="*/ 2218346 w 798"/>
                <a:gd name="T5" fmla="*/ 0 h 350"/>
                <a:gd name="T6" fmla="*/ 667029 w 798"/>
                <a:gd name="T7" fmla="*/ 0 h 350"/>
                <a:gd name="T8" fmla="*/ 0 w 798"/>
                <a:gd name="T9" fmla="*/ 667544 h 350"/>
                <a:gd name="T10" fmla="*/ 0 w 798"/>
                <a:gd name="T11" fmla="*/ 667544 h 350"/>
                <a:gd name="T12" fmla="*/ 667029 w 798"/>
                <a:gd name="T13" fmla="*/ 1335088 h 350"/>
                <a:gd name="T14" fmla="*/ 2218346 w 798"/>
                <a:gd name="T15" fmla="*/ 1335088 h 350"/>
                <a:gd name="T16" fmla="*/ 2885375 w 798"/>
                <a:gd name="T17" fmla="*/ 667544 h 350"/>
                <a:gd name="T18" fmla="*/ 2885375 w 798"/>
                <a:gd name="T19" fmla="*/ 667544 h 350"/>
                <a:gd name="T20" fmla="*/ 2881563 w 798"/>
                <a:gd name="T21" fmla="*/ 587439 h 350"/>
                <a:gd name="T22" fmla="*/ 3041650 w 798"/>
                <a:gd name="T23" fmla="*/ 366196 h 3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8" h="350">
                  <a:moveTo>
                    <a:pt x="798" y="96"/>
                  </a:moveTo>
                  <a:cubicBezTo>
                    <a:pt x="735" y="89"/>
                    <a:pt x="735" y="89"/>
                    <a:pt x="735" y="89"/>
                  </a:cubicBezTo>
                  <a:cubicBezTo>
                    <a:pt x="705" y="36"/>
                    <a:pt x="647" y="0"/>
                    <a:pt x="582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79" y="0"/>
                    <a:pt x="0" y="78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71"/>
                    <a:pt x="79" y="350"/>
                    <a:pt x="175" y="350"/>
                  </a:cubicBezTo>
                  <a:cubicBezTo>
                    <a:pt x="582" y="350"/>
                    <a:pt x="582" y="350"/>
                    <a:pt x="582" y="350"/>
                  </a:cubicBezTo>
                  <a:cubicBezTo>
                    <a:pt x="678" y="350"/>
                    <a:pt x="757" y="271"/>
                    <a:pt x="757" y="175"/>
                  </a:cubicBezTo>
                  <a:cubicBezTo>
                    <a:pt x="757" y="175"/>
                    <a:pt x="757" y="175"/>
                    <a:pt x="757" y="175"/>
                  </a:cubicBezTo>
                  <a:cubicBezTo>
                    <a:pt x="757" y="168"/>
                    <a:pt x="757" y="161"/>
                    <a:pt x="756" y="154"/>
                  </a:cubicBezTo>
                  <a:lnTo>
                    <a:pt x="798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9"/>
            </a:p>
          </p:txBody>
        </p:sp>
        <p:sp>
          <p:nvSpPr>
            <p:cNvPr id="20" name="White_01">
              <a:extLst>
                <a:ext uri="{FF2B5EF4-FFF2-40B4-BE49-F238E27FC236}">
                  <a16:creationId xmlns:a16="http://schemas.microsoft.com/office/drawing/2014/main" id="{55240521-0F5B-4165-B057-36ECE6E4D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5619" y="4119383"/>
              <a:ext cx="1001451" cy="10030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en-US" altLang="en-US" sz="1799"/>
            </a:p>
          </p:txBody>
        </p:sp>
        <p:sp>
          <p:nvSpPr>
            <p:cNvPr id="30" name="Icon_01">
              <a:extLst>
                <a:ext uri="{FF2B5EF4-FFF2-40B4-BE49-F238E27FC236}">
                  <a16:creationId xmlns:a16="http://schemas.microsoft.com/office/drawing/2014/main" id="{4E76D6EE-D681-4442-B31D-6D6EB2EB5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8934" y="4447910"/>
              <a:ext cx="734821" cy="415817"/>
            </a:xfrm>
            <a:custGeom>
              <a:avLst/>
              <a:gdLst>
                <a:gd name="T0" fmla="*/ 175184 w 193"/>
                <a:gd name="T1" fmla="*/ 339608 h 109"/>
                <a:gd name="T2" fmla="*/ 171376 w 193"/>
                <a:gd name="T3" fmla="*/ 309082 h 109"/>
                <a:gd name="T4" fmla="*/ 213268 w 193"/>
                <a:gd name="T5" fmla="*/ 267108 h 109"/>
                <a:gd name="T6" fmla="*/ 239926 w 193"/>
                <a:gd name="T7" fmla="*/ 290003 h 109"/>
                <a:gd name="T8" fmla="*/ 205651 w 193"/>
                <a:gd name="T9" fmla="*/ 335793 h 109"/>
                <a:gd name="T10" fmla="*/ 445577 w 193"/>
                <a:gd name="T11" fmla="*/ 301450 h 109"/>
                <a:gd name="T12" fmla="*/ 536978 w 193"/>
                <a:gd name="T13" fmla="*/ 339608 h 109"/>
                <a:gd name="T14" fmla="*/ 540786 w 193"/>
                <a:gd name="T15" fmla="*/ 301450 h 109"/>
                <a:gd name="T16" fmla="*/ 449386 w 193"/>
                <a:gd name="T17" fmla="*/ 370135 h 109"/>
                <a:gd name="T18" fmla="*/ 491277 w 193"/>
                <a:gd name="T19" fmla="*/ 370135 h 109"/>
                <a:gd name="T20" fmla="*/ 498894 w 193"/>
                <a:gd name="T21" fmla="*/ 339608 h 109"/>
                <a:gd name="T22" fmla="*/ 399877 w 193"/>
                <a:gd name="T23" fmla="*/ 396846 h 109"/>
                <a:gd name="T24" fmla="*/ 441769 w 193"/>
                <a:gd name="T25" fmla="*/ 400662 h 109"/>
                <a:gd name="T26" fmla="*/ 449386 w 193"/>
                <a:gd name="T27" fmla="*/ 370135 h 109"/>
                <a:gd name="T28" fmla="*/ 346560 w 193"/>
                <a:gd name="T29" fmla="*/ 404478 h 109"/>
                <a:gd name="T30" fmla="*/ 392260 w 193"/>
                <a:gd name="T31" fmla="*/ 400662 h 109"/>
                <a:gd name="T32" fmla="*/ 236118 w 193"/>
                <a:gd name="T33" fmla="*/ 370135 h 109"/>
                <a:gd name="T34" fmla="*/ 281818 w 193"/>
                <a:gd name="T35" fmla="*/ 282371 h 109"/>
                <a:gd name="T36" fmla="*/ 251351 w 193"/>
                <a:gd name="T37" fmla="*/ 286187 h 109"/>
                <a:gd name="T38" fmla="*/ 201843 w 193"/>
                <a:gd name="T39" fmla="*/ 370135 h 109"/>
                <a:gd name="T40" fmla="*/ 236118 w 193"/>
                <a:gd name="T41" fmla="*/ 370135 h 109"/>
                <a:gd name="T42" fmla="*/ 323710 w 193"/>
                <a:gd name="T43" fmla="*/ 339608 h 109"/>
                <a:gd name="T44" fmla="*/ 304668 w 193"/>
                <a:gd name="T45" fmla="*/ 301450 h 109"/>
                <a:gd name="T46" fmla="*/ 243735 w 193"/>
                <a:gd name="T47" fmla="*/ 358688 h 109"/>
                <a:gd name="T48" fmla="*/ 262776 w 193"/>
                <a:gd name="T49" fmla="*/ 396846 h 109"/>
                <a:gd name="T50" fmla="*/ 338943 w 193"/>
                <a:gd name="T51" fmla="*/ 385398 h 109"/>
                <a:gd name="T52" fmla="*/ 346560 w 193"/>
                <a:gd name="T53" fmla="*/ 347240 h 109"/>
                <a:gd name="T54" fmla="*/ 312285 w 193"/>
                <a:gd name="T55" fmla="*/ 347240 h 109"/>
                <a:gd name="T56" fmla="*/ 289435 w 193"/>
                <a:gd name="T57" fmla="*/ 408293 h 109"/>
                <a:gd name="T58" fmla="*/ 319902 w 193"/>
                <a:gd name="T59" fmla="*/ 408293 h 109"/>
                <a:gd name="T60" fmla="*/ 632186 w 193"/>
                <a:gd name="T61" fmla="*/ 3816 h 109"/>
                <a:gd name="T62" fmla="*/ 613145 w 193"/>
                <a:gd name="T63" fmla="*/ 248029 h 109"/>
                <a:gd name="T64" fmla="*/ 735012 w 193"/>
                <a:gd name="T65" fmla="*/ 198423 h 109"/>
                <a:gd name="T66" fmla="*/ 396069 w 193"/>
                <a:gd name="T67" fmla="*/ 106843 h 109"/>
                <a:gd name="T68" fmla="*/ 361793 w 193"/>
                <a:gd name="T69" fmla="*/ 110659 h 109"/>
                <a:gd name="T70" fmla="*/ 255160 w 193"/>
                <a:gd name="T71" fmla="*/ 160265 h 109"/>
                <a:gd name="T72" fmla="*/ 350368 w 193"/>
                <a:gd name="T73" fmla="*/ 186975 h 109"/>
                <a:gd name="T74" fmla="*/ 540786 w 193"/>
                <a:gd name="T75" fmla="*/ 301450 h 109"/>
                <a:gd name="T76" fmla="*/ 571253 w 193"/>
                <a:gd name="T77" fmla="*/ 259476 h 109"/>
                <a:gd name="T78" fmla="*/ 540786 w 193"/>
                <a:gd name="T79" fmla="*/ 301450 h 109"/>
                <a:gd name="T80" fmla="*/ 186609 w 193"/>
                <a:gd name="T81" fmla="*/ 293819 h 109"/>
                <a:gd name="T82" fmla="*/ 106634 w 193"/>
                <a:gd name="T83" fmla="*/ 274739 h 109"/>
                <a:gd name="T84" fmla="*/ 152334 w 193"/>
                <a:gd name="T85" fmla="*/ 0 h 109"/>
                <a:gd name="T86" fmla="*/ 178993 w 193"/>
                <a:gd name="T87" fmla="*/ 301450 h 109"/>
                <a:gd name="T88" fmla="*/ 243735 w 193"/>
                <a:gd name="T89" fmla="*/ 103027 h 10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93" h="109">
                  <a:moveTo>
                    <a:pt x="50" y="90"/>
                  </a:moveTo>
                  <a:cubicBezTo>
                    <a:pt x="49" y="90"/>
                    <a:pt x="47" y="90"/>
                    <a:pt x="46" y="89"/>
                  </a:cubicBezTo>
                  <a:cubicBezTo>
                    <a:pt x="45" y="88"/>
                    <a:pt x="44" y="86"/>
                    <a:pt x="44" y="85"/>
                  </a:cubicBezTo>
                  <a:cubicBezTo>
                    <a:pt x="44" y="83"/>
                    <a:pt x="44" y="82"/>
                    <a:pt x="45" y="81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4" y="71"/>
                    <a:pt x="55" y="71"/>
                    <a:pt x="56" y="70"/>
                  </a:cubicBezTo>
                  <a:cubicBezTo>
                    <a:pt x="58" y="70"/>
                    <a:pt x="60" y="71"/>
                    <a:pt x="61" y="72"/>
                  </a:cubicBezTo>
                  <a:cubicBezTo>
                    <a:pt x="62" y="73"/>
                    <a:pt x="63" y="74"/>
                    <a:pt x="63" y="76"/>
                  </a:cubicBezTo>
                  <a:cubicBezTo>
                    <a:pt x="63" y="77"/>
                    <a:pt x="62" y="79"/>
                    <a:pt x="61" y="80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3" y="89"/>
                    <a:pt x="52" y="90"/>
                    <a:pt x="50" y="90"/>
                  </a:cubicBezTo>
                  <a:close/>
                  <a:moveTo>
                    <a:pt x="117" y="79"/>
                  </a:moveTo>
                  <a:cubicBezTo>
                    <a:pt x="117" y="79"/>
                    <a:pt x="132" y="90"/>
                    <a:pt x="135" y="91"/>
                  </a:cubicBezTo>
                  <a:cubicBezTo>
                    <a:pt x="138" y="91"/>
                    <a:pt x="139" y="90"/>
                    <a:pt x="141" y="89"/>
                  </a:cubicBezTo>
                  <a:cubicBezTo>
                    <a:pt x="143" y="88"/>
                    <a:pt x="143" y="85"/>
                    <a:pt x="143" y="83"/>
                  </a:cubicBezTo>
                  <a:cubicBezTo>
                    <a:pt x="143" y="82"/>
                    <a:pt x="143" y="80"/>
                    <a:pt x="142" y="79"/>
                  </a:cubicBezTo>
                  <a:moveTo>
                    <a:pt x="106" y="86"/>
                  </a:moveTo>
                  <a:cubicBezTo>
                    <a:pt x="118" y="97"/>
                    <a:pt x="118" y="97"/>
                    <a:pt x="118" y="97"/>
                  </a:cubicBezTo>
                  <a:cubicBezTo>
                    <a:pt x="120" y="98"/>
                    <a:pt x="121" y="99"/>
                    <a:pt x="123" y="99"/>
                  </a:cubicBezTo>
                  <a:cubicBezTo>
                    <a:pt x="125" y="99"/>
                    <a:pt x="127" y="99"/>
                    <a:pt x="129" y="97"/>
                  </a:cubicBezTo>
                  <a:cubicBezTo>
                    <a:pt x="131" y="96"/>
                    <a:pt x="132" y="94"/>
                    <a:pt x="132" y="91"/>
                  </a:cubicBezTo>
                  <a:cubicBezTo>
                    <a:pt x="132" y="91"/>
                    <a:pt x="131" y="90"/>
                    <a:pt x="131" y="89"/>
                  </a:cubicBezTo>
                  <a:moveTo>
                    <a:pt x="100" y="99"/>
                  </a:moveTo>
                  <a:cubicBezTo>
                    <a:pt x="105" y="104"/>
                    <a:pt x="105" y="104"/>
                    <a:pt x="105" y="104"/>
                  </a:cubicBezTo>
                  <a:cubicBezTo>
                    <a:pt x="107" y="106"/>
                    <a:pt x="109" y="107"/>
                    <a:pt x="111" y="107"/>
                  </a:cubicBezTo>
                  <a:cubicBezTo>
                    <a:pt x="113" y="107"/>
                    <a:pt x="115" y="106"/>
                    <a:pt x="116" y="105"/>
                  </a:cubicBezTo>
                  <a:cubicBezTo>
                    <a:pt x="118" y="103"/>
                    <a:pt x="119" y="101"/>
                    <a:pt x="119" y="99"/>
                  </a:cubicBezTo>
                  <a:cubicBezTo>
                    <a:pt x="119" y="98"/>
                    <a:pt x="118" y="98"/>
                    <a:pt x="118" y="97"/>
                  </a:cubicBezTo>
                  <a:moveTo>
                    <a:pt x="86" y="104"/>
                  </a:moveTo>
                  <a:cubicBezTo>
                    <a:pt x="91" y="106"/>
                    <a:pt x="91" y="106"/>
                    <a:pt x="91" y="106"/>
                  </a:cubicBezTo>
                  <a:cubicBezTo>
                    <a:pt x="91" y="107"/>
                    <a:pt x="94" y="108"/>
                    <a:pt x="97" y="107"/>
                  </a:cubicBezTo>
                  <a:cubicBezTo>
                    <a:pt x="99" y="107"/>
                    <a:pt x="101" y="107"/>
                    <a:pt x="103" y="105"/>
                  </a:cubicBezTo>
                  <a:cubicBezTo>
                    <a:pt x="104" y="105"/>
                    <a:pt x="104" y="104"/>
                    <a:pt x="104" y="104"/>
                  </a:cubicBezTo>
                  <a:moveTo>
                    <a:pt x="62" y="97"/>
                  </a:moveTo>
                  <a:cubicBezTo>
                    <a:pt x="75" y="82"/>
                    <a:pt x="75" y="82"/>
                    <a:pt x="75" y="82"/>
                  </a:cubicBezTo>
                  <a:cubicBezTo>
                    <a:pt x="77" y="80"/>
                    <a:pt x="77" y="76"/>
                    <a:pt x="74" y="74"/>
                  </a:cubicBezTo>
                  <a:cubicBezTo>
                    <a:pt x="73" y="73"/>
                    <a:pt x="71" y="72"/>
                    <a:pt x="70" y="73"/>
                  </a:cubicBezTo>
                  <a:cubicBezTo>
                    <a:pt x="68" y="73"/>
                    <a:pt x="67" y="74"/>
                    <a:pt x="66" y="75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2"/>
                    <a:pt x="51" y="95"/>
                    <a:pt x="53" y="97"/>
                  </a:cubicBezTo>
                  <a:cubicBezTo>
                    <a:pt x="55" y="99"/>
                    <a:pt x="56" y="99"/>
                    <a:pt x="58" y="99"/>
                  </a:cubicBezTo>
                  <a:cubicBezTo>
                    <a:pt x="60" y="99"/>
                    <a:pt x="61" y="98"/>
                    <a:pt x="62" y="97"/>
                  </a:cubicBezTo>
                  <a:close/>
                  <a:moveTo>
                    <a:pt x="73" y="102"/>
                  </a:moveTo>
                  <a:cubicBezTo>
                    <a:pt x="85" y="89"/>
                    <a:pt x="85" y="89"/>
                    <a:pt x="85" y="89"/>
                  </a:cubicBezTo>
                  <a:cubicBezTo>
                    <a:pt x="87" y="86"/>
                    <a:pt x="87" y="83"/>
                    <a:pt x="84" y="81"/>
                  </a:cubicBezTo>
                  <a:cubicBezTo>
                    <a:pt x="83" y="79"/>
                    <a:pt x="81" y="79"/>
                    <a:pt x="80" y="79"/>
                  </a:cubicBezTo>
                  <a:cubicBezTo>
                    <a:pt x="78" y="79"/>
                    <a:pt x="77" y="80"/>
                    <a:pt x="76" y="81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2" y="97"/>
                    <a:pt x="62" y="101"/>
                    <a:pt x="64" y="103"/>
                  </a:cubicBezTo>
                  <a:cubicBezTo>
                    <a:pt x="66" y="104"/>
                    <a:pt x="67" y="104"/>
                    <a:pt x="69" y="104"/>
                  </a:cubicBezTo>
                  <a:cubicBezTo>
                    <a:pt x="70" y="104"/>
                    <a:pt x="72" y="103"/>
                    <a:pt x="73" y="102"/>
                  </a:cubicBezTo>
                  <a:close/>
                  <a:moveTo>
                    <a:pt x="89" y="101"/>
                  </a:moveTo>
                  <a:cubicBezTo>
                    <a:pt x="91" y="99"/>
                    <a:pt x="91" y="99"/>
                    <a:pt x="91" y="99"/>
                  </a:cubicBezTo>
                  <a:cubicBezTo>
                    <a:pt x="93" y="97"/>
                    <a:pt x="93" y="93"/>
                    <a:pt x="91" y="91"/>
                  </a:cubicBezTo>
                  <a:cubicBezTo>
                    <a:pt x="89" y="90"/>
                    <a:pt x="88" y="89"/>
                    <a:pt x="86" y="89"/>
                  </a:cubicBezTo>
                  <a:cubicBezTo>
                    <a:pt x="85" y="90"/>
                    <a:pt x="83" y="90"/>
                    <a:pt x="82" y="91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3" y="101"/>
                    <a:pt x="73" y="105"/>
                    <a:pt x="76" y="107"/>
                  </a:cubicBezTo>
                  <a:cubicBezTo>
                    <a:pt x="77" y="108"/>
                    <a:pt x="79" y="109"/>
                    <a:pt x="81" y="109"/>
                  </a:cubicBezTo>
                  <a:cubicBezTo>
                    <a:pt x="82" y="108"/>
                    <a:pt x="83" y="108"/>
                    <a:pt x="84" y="107"/>
                  </a:cubicBezTo>
                  <a:lnTo>
                    <a:pt x="89" y="101"/>
                  </a:lnTo>
                  <a:close/>
                  <a:moveTo>
                    <a:pt x="166" y="1"/>
                  </a:moveTo>
                  <a:cubicBezTo>
                    <a:pt x="154" y="7"/>
                    <a:pt x="136" y="16"/>
                    <a:pt x="133" y="18"/>
                  </a:cubicBezTo>
                  <a:cubicBezTo>
                    <a:pt x="135" y="22"/>
                    <a:pt x="147" y="41"/>
                    <a:pt x="161" y="65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93" y="52"/>
                    <a:pt x="193" y="52"/>
                    <a:pt x="193" y="52"/>
                  </a:cubicBezTo>
                  <a:moveTo>
                    <a:pt x="137" y="25"/>
                  </a:moveTo>
                  <a:cubicBezTo>
                    <a:pt x="122" y="19"/>
                    <a:pt x="114" y="28"/>
                    <a:pt x="104" y="28"/>
                  </a:cubicBezTo>
                  <a:cubicBezTo>
                    <a:pt x="101" y="28"/>
                    <a:pt x="98" y="28"/>
                    <a:pt x="96" y="29"/>
                  </a:cubicBezTo>
                  <a:cubicBezTo>
                    <a:pt x="96" y="29"/>
                    <a:pt x="95" y="29"/>
                    <a:pt x="95" y="29"/>
                  </a:cubicBezTo>
                  <a:cubicBezTo>
                    <a:pt x="94" y="29"/>
                    <a:pt x="93" y="29"/>
                    <a:pt x="93" y="29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55" y="49"/>
                    <a:pt x="67" y="58"/>
                    <a:pt x="71" y="57"/>
                  </a:cubicBezTo>
                  <a:cubicBezTo>
                    <a:pt x="75" y="56"/>
                    <a:pt x="85" y="52"/>
                    <a:pt x="92" y="49"/>
                  </a:cubicBezTo>
                  <a:cubicBezTo>
                    <a:pt x="96" y="47"/>
                    <a:pt x="101" y="48"/>
                    <a:pt x="104" y="50"/>
                  </a:cubicBezTo>
                  <a:cubicBezTo>
                    <a:pt x="116" y="59"/>
                    <a:pt x="140" y="77"/>
                    <a:pt x="142" y="79"/>
                  </a:cubicBezTo>
                  <a:moveTo>
                    <a:pt x="159" y="63"/>
                  </a:moveTo>
                  <a:cubicBezTo>
                    <a:pt x="157" y="64"/>
                    <a:pt x="152" y="67"/>
                    <a:pt x="150" y="68"/>
                  </a:cubicBezTo>
                  <a:cubicBezTo>
                    <a:pt x="150" y="69"/>
                    <a:pt x="149" y="70"/>
                    <a:pt x="148" y="72"/>
                  </a:cubicBezTo>
                  <a:cubicBezTo>
                    <a:pt x="146" y="74"/>
                    <a:pt x="144" y="78"/>
                    <a:pt x="142" y="79"/>
                  </a:cubicBezTo>
                  <a:moveTo>
                    <a:pt x="49" y="77"/>
                  </a:moveTo>
                  <a:cubicBezTo>
                    <a:pt x="49" y="77"/>
                    <a:pt x="49" y="77"/>
                    <a:pt x="49" y="77"/>
                  </a:cubicBezTo>
                  <a:moveTo>
                    <a:pt x="0" y="49"/>
                  </a:moveTo>
                  <a:cubicBezTo>
                    <a:pt x="28" y="72"/>
                    <a:pt x="28" y="72"/>
                    <a:pt x="28" y="7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40" y="0"/>
                    <a:pt x="40" y="0"/>
                    <a:pt x="40" y="0"/>
                  </a:cubicBezTo>
                  <a:moveTo>
                    <a:pt x="31" y="68"/>
                  </a:moveTo>
                  <a:cubicBezTo>
                    <a:pt x="39" y="75"/>
                    <a:pt x="47" y="79"/>
                    <a:pt x="47" y="79"/>
                  </a:cubicBezTo>
                  <a:moveTo>
                    <a:pt x="83" y="34"/>
                  </a:moveTo>
                  <a:cubicBezTo>
                    <a:pt x="80" y="32"/>
                    <a:pt x="71" y="29"/>
                    <a:pt x="64" y="27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799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F1A1C6B-73AF-4BFB-80A4-F2ED9C797D34}"/>
                </a:ext>
              </a:extLst>
            </p:cNvPr>
            <p:cNvSpPr txBox="1"/>
            <p:nvPr/>
          </p:nvSpPr>
          <p:spPr bwMode="auto">
            <a:xfrm>
              <a:off x="1065599" y="3929596"/>
              <a:ext cx="2379658" cy="20949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Cạnh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tranh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địa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chính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trị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gay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gắt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khó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lường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(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ảnh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hưởng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trực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tiếp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đến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đầu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i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tư</a:t>
              </a:r>
              <a:r>
                <a:rPr lang="en-US" sz="2200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</a:t>
              </a:r>
              <a:endParaRPr lang="ru-RU" sz="2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AF7CAB8-C68A-458D-9466-4E90583ABD21}"/>
              </a:ext>
            </a:extLst>
          </p:cNvPr>
          <p:cNvGrpSpPr/>
          <p:nvPr/>
        </p:nvGrpSpPr>
        <p:grpSpPr>
          <a:xfrm>
            <a:off x="7449784" y="3921924"/>
            <a:ext cx="5023072" cy="2351478"/>
            <a:chOff x="7449784" y="3921924"/>
            <a:chExt cx="5023072" cy="235147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8260FD-6598-472D-B2D6-D8DD137AE740}"/>
                </a:ext>
              </a:extLst>
            </p:cNvPr>
            <p:cNvGrpSpPr/>
            <p:nvPr/>
          </p:nvGrpSpPr>
          <p:grpSpPr>
            <a:xfrm>
              <a:off x="7449784" y="3955912"/>
              <a:ext cx="4442914" cy="2216287"/>
              <a:chOff x="7449784" y="3955912"/>
              <a:chExt cx="4442914" cy="2216287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0A36B9B5-9E42-4F1B-9D00-979901FE82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49784" y="4138428"/>
                <a:ext cx="236476" cy="241237"/>
                <a:chOff x="7451725" y="4138613"/>
                <a:chExt cx="236537" cy="241300"/>
              </a:xfrm>
            </p:grpSpPr>
            <p:sp>
              <p:nvSpPr>
                <p:cNvPr id="11" name="Oval 11">
                  <a:extLst>
                    <a:ext uri="{FF2B5EF4-FFF2-40B4-BE49-F238E27FC236}">
                      <a16:creationId xmlns:a16="http://schemas.microsoft.com/office/drawing/2014/main" id="{0E4485AD-B1DC-44E4-841E-6514C7324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51725" y="4138613"/>
                  <a:ext cx="236537" cy="241300"/>
                </a:xfrm>
                <a:prstGeom prst="ellipse">
                  <a:avLst/>
                </a:prstGeom>
                <a:solidFill>
                  <a:schemeClr val="bg2"/>
                </a:solidFill>
                <a:ln w="30163" cap="rnd">
                  <a:solidFill>
                    <a:schemeClr val="accent5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799"/>
                </a:p>
              </p:txBody>
            </p:sp>
            <p:sp>
              <p:nvSpPr>
                <p:cNvPr id="12" name="Oval 12">
                  <a:extLst>
                    <a:ext uri="{FF2B5EF4-FFF2-40B4-BE49-F238E27FC236}">
                      <a16:creationId xmlns:a16="http://schemas.microsoft.com/office/drawing/2014/main" id="{328DA318-D13D-4B3A-8D6A-0821824F50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08875" y="4200525"/>
                  <a:ext cx="117475" cy="117475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799"/>
                </a:p>
              </p:txBody>
            </p:sp>
          </p:grpSp>
          <p:sp>
            <p:nvSpPr>
              <p:cNvPr id="18" name="Banner_04">
                <a:extLst>
                  <a:ext uri="{FF2B5EF4-FFF2-40B4-BE49-F238E27FC236}">
                    <a16:creationId xmlns:a16="http://schemas.microsoft.com/office/drawing/2014/main" id="{A94AA058-16EA-44CE-861E-9C98AFA44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2749" y="3955912"/>
                <a:ext cx="4069949" cy="2216287"/>
              </a:xfrm>
              <a:custGeom>
                <a:avLst/>
                <a:gdLst>
                  <a:gd name="T0" fmla="*/ 623 w 798"/>
                  <a:gd name="T1" fmla="*/ 0 h 350"/>
                  <a:gd name="T2" fmla="*/ 216 w 798"/>
                  <a:gd name="T3" fmla="*/ 0 h 350"/>
                  <a:gd name="T4" fmla="*/ 63 w 798"/>
                  <a:gd name="T5" fmla="*/ 89 h 350"/>
                  <a:gd name="T6" fmla="*/ 0 w 798"/>
                  <a:gd name="T7" fmla="*/ 96 h 350"/>
                  <a:gd name="T8" fmla="*/ 42 w 798"/>
                  <a:gd name="T9" fmla="*/ 154 h 350"/>
                  <a:gd name="T10" fmla="*/ 41 w 798"/>
                  <a:gd name="T11" fmla="*/ 175 h 350"/>
                  <a:gd name="T12" fmla="*/ 41 w 798"/>
                  <a:gd name="T13" fmla="*/ 175 h 350"/>
                  <a:gd name="T14" fmla="*/ 216 w 798"/>
                  <a:gd name="T15" fmla="*/ 350 h 350"/>
                  <a:gd name="T16" fmla="*/ 623 w 798"/>
                  <a:gd name="T17" fmla="*/ 350 h 350"/>
                  <a:gd name="T18" fmla="*/ 798 w 798"/>
                  <a:gd name="T19" fmla="*/ 175 h 350"/>
                  <a:gd name="T20" fmla="*/ 798 w 798"/>
                  <a:gd name="T21" fmla="*/ 175 h 350"/>
                  <a:gd name="T22" fmla="*/ 623 w 798"/>
                  <a:gd name="T23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8" h="350">
                    <a:moveTo>
                      <a:pt x="623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51" y="0"/>
                      <a:pt x="93" y="36"/>
                      <a:pt x="63" y="8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1" y="161"/>
                      <a:pt x="41" y="168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271"/>
                      <a:pt x="120" y="350"/>
                      <a:pt x="216" y="350"/>
                    </a:cubicBezTo>
                    <a:cubicBezTo>
                      <a:pt x="623" y="350"/>
                      <a:pt x="623" y="350"/>
                      <a:pt x="623" y="350"/>
                    </a:cubicBezTo>
                    <a:cubicBezTo>
                      <a:pt x="719" y="350"/>
                      <a:pt x="798" y="271"/>
                      <a:pt x="798" y="175"/>
                    </a:cubicBezTo>
                    <a:cubicBezTo>
                      <a:pt x="798" y="175"/>
                      <a:pt x="798" y="175"/>
                      <a:pt x="798" y="175"/>
                    </a:cubicBezTo>
                    <a:cubicBezTo>
                      <a:pt x="798" y="78"/>
                      <a:pt x="719" y="0"/>
                      <a:pt x="62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  <p:sp>
            <p:nvSpPr>
              <p:cNvPr id="22" name="White_04">
                <a:extLst>
                  <a:ext uri="{FF2B5EF4-FFF2-40B4-BE49-F238E27FC236}">
                    <a16:creationId xmlns:a16="http://schemas.microsoft.com/office/drawing/2014/main" id="{36EA53A9-96B6-4EB5-96E4-0AE81B7B4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6516" y="4119383"/>
                <a:ext cx="1001451" cy="100303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en-US" altLang="en-US" sz="1799"/>
              </a:p>
            </p:txBody>
          </p:sp>
          <p:sp>
            <p:nvSpPr>
              <p:cNvPr id="29" name="Icon_04">
                <a:extLst>
                  <a:ext uri="{FF2B5EF4-FFF2-40B4-BE49-F238E27FC236}">
                    <a16:creationId xmlns:a16="http://schemas.microsoft.com/office/drawing/2014/main" id="{8F13714B-3478-4B24-AE4A-1C5030D4C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2991" y="4325704"/>
                <a:ext cx="525326" cy="545958"/>
              </a:xfrm>
              <a:custGeom>
                <a:avLst/>
                <a:gdLst>
                  <a:gd name="T0" fmla="*/ 51 w 138"/>
                  <a:gd name="T1" fmla="*/ 15 h 143"/>
                  <a:gd name="T2" fmla="*/ 121 w 138"/>
                  <a:gd name="T3" fmla="*/ 57 h 143"/>
                  <a:gd name="T4" fmla="*/ 138 w 138"/>
                  <a:gd name="T5" fmla="*/ 92 h 143"/>
                  <a:gd name="T6" fmla="*/ 124 w 138"/>
                  <a:gd name="T7" fmla="*/ 92 h 143"/>
                  <a:gd name="T8" fmla="*/ 124 w 138"/>
                  <a:gd name="T9" fmla="*/ 116 h 143"/>
                  <a:gd name="T10" fmla="*/ 116 w 138"/>
                  <a:gd name="T11" fmla="*/ 123 h 143"/>
                  <a:gd name="T12" fmla="*/ 101 w 138"/>
                  <a:gd name="T13" fmla="*/ 123 h 143"/>
                  <a:gd name="T14" fmla="*/ 101 w 138"/>
                  <a:gd name="T15" fmla="*/ 143 h 143"/>
                  <a:gd name="T16" fmla="*/ 37 w 138"/>
                  <a:gd name="T17" fmla="*/ 143 h 143"/>
                  <a:gd name="T18" fmla="*/ 37 w 138"/>
                  <a:gd name="T19" fmla="*/ 122 h 143"/>
                  <a:gd name="T20" fmla="*/ 30 w 138"/>
                  <a:gd name="T21" fmla="*/ 108 h 143"/>
                  <a:gd name="T22" fmla="*/ 77 w 138"/>
                  <a:gd name="T23" fmla="*/ 65 h 143"/>
                  <a:gd name="T24" fmla="*/ 77 w 138"/>
                  <a:gd name="T25" fmla="*/ 55 h 143"/>
                  <a:gd name="T26" fmla="*/ 66 w 138"/>
                  <a:gd name="T27" fmla="*/ 51 h 143"/>
                  <a:gd name="T28" fmla="*/ 65 w 138"/>
                  <a:gd name="T29" fmla="*/ 47 h 143"/>
                  <a:gd name="T30" fmla="*/ 69 w 138"/>
                  <a:gd name="T31" fmla="*/ 36 h 143"/>
                  <a:gd name="T32" fmla="*/ 63 w 138"/>
                  <a:gd name="T33" fmla="*/ 29 h 143"/>
                  <a:gd name="T34" fmla="*/ 52 w 138"/>
                  <a:gd name="T35" fmla="*/ 34 h 143"/>
                  <a:gd name="T36" fmla="*/ 48 w 138"/>
                  <a:gd name="T37" fmla="*/ 32 h 143"/>
                  <a:gd name="T38" fmla="*/ 44 w 138"/>
                  <a:gd name="T39" fmla="*/ 21 h 143"/>
                  <a:gd name="T40" fmla="*/ 34 w 138"/>
                  <a:gd name="T41" fmla="*/ 21 h 143"/>
                  <a:gd name="T42" fmla="*/ 30 w 138"/>
                  <a:gd name="T43" fmla="*/ 32 h 143"/>
                  <a:gd name="T44" fmla="*/ 26 w 138"/>
                  <a:gd name="T45" fmla="*/ 34 h 143"/>
                  <a:gd name="T46" fmla="*/ 15 w 138"/>
                  <a:gd name="T47" fmla="*/ 29 h 143"/>
                  <a:gd name="T48" fmla="*/ 8 w 138"/>
                  <a:gd name="T49" fmla="*/ 36 h 143"/>
                  <a:gd name="T50" fmla="*/ 13 w 138"/>
                  <a:gd name="T51" fmla="*/ 47 h 143"/>
                  <a:gd name="T52" fmla="*/ 11 w 138"/>
                  <a:gd name="T53" fmla="*/ 51 h 143"/>
                  <a:gd name="T54" fmla="*/ 0 w 138"/>
                  <a:gd name="T55" fmla="*/ 55 h 143"/>
                  <a:gd name="T56" fmla="*/ 0 w 138"/>
                  <a:gd name="T57" fmla="*/ 65 h 143"/>
                  <a:gd name="T58" fmla="*/ 11 w 138"/>
                  <a:gd name="T59" fmla="*/ 69 h 143"/>
                  <a:gd name="T60" fmla="*/ 13 w 138"/>
                  <a:gd name="T61" fmla="*/ 73 h 143"/>
                  <a:gd name="T62" fmla="*/ 8 w 138"/>
                  <a:gd name="T63" fmla="*/ 84 h 143"/>
                  <a:gd name="T64" fmla="*/ 15 w 138"/>
                  <a:gd name="T65" fmla="*/ 91 h 143"/>
                  <a:gd name="T66" fmla="*/ 26 w 138"/>
                  <a:gd name="T67" fmla="*/ 86 h 143"/>
                  <a:gd name="T68" fmla="*/ 30 w 138"/>
                  <a:gd name="T69" fmla="*/ 87 h 143"/>
                  <a:gd name="T70" fmla="*/ 34 w 138"/>
                  <a:gd name="T71" fmla="*/ 98 h 143"/>
                  <a:gd name="T72" fmla="*/ 44 w 138"/>
                  <a:gd name="T73" fmla="*/ 98 h 143"/>
                  <a:gd name="T74" fmla="*/ 48 w 138"/>
                  <a:gd name="T75" fmla="*/ 87 h 143"/>
                  <a:gd name="T76" fmla="*/ 52 w 138"/>
                  <a:gd name="T77" fmla="*/ 86 h 143"/>
                  <a:gd name="T78" fmla="*/ 63 w 138"/>
                  <a:gd name="T79" fmla="*/ 91 h 143"/>
                  <a:gd name="T80" fmla="*/ 69 w 138"/>
                  <a:gd name="T81" fmla="*/ 84 h 143"/>
                  <a:gd name="T82" fmla="*/ 65 w 138"/>
                  <a:gd name="T83" fmla="*/ 73 h 143"/>
                  <a:gd name="T84" fmla="*/ 66 w 138"/>
                  <a:gd name="T85" fmla="*/ 69 h 143"/>
                  <a:gd name="T86" fmla="*/ 77 w 138"/>
                  <a:gd name="T87" fmla="*/ 65 h 143"/>
                  <a:gd name="T88" fmla="*/ 39 w 138"/>
                  <a:gd name="T89" fmla="*/ 44 h 143"/>
                  <a:gd name="T90" fmla="*/ 22 w 138"/>
                  <a:gd name="T91" fmla="*/ 60 h 143"/>
                  <a:gd name="T92" fmla="*/ 39 w 138"/>
                  <a:gd name="T93" fmla="*/ 76 h 143"/>
                  <a:gd name="T94" fmla="*/ 55 w 138"/>
                  <a:gd name="T95" fmla="*/ 60 h 143"/>
                  <a:gd name="T96" fmla="*/ 39 w 138"/>
                  <a:gd name="T97" fmla="*/ 44 h 143"/>
                  <a:gd name="T98" fmla="*/ 101 w 138"/>
                  <a:gd name="T99" fmla="*/ 123 h 143"/>
                  <a:gd name="T100" fmla="*/ 92 w 138"/>
                  <a:gd name="T101" fmla="*/ 12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" h="143">
                    <a:moveTo>
                      <a:pt x="51" y="15"/>
                    </a:moveTo>
                    <a:cubicBezTo>
                      <a:pt x="128" y="0"/>
                      <a:pt x="121" y="57"/>
                      <a:pt x="121" y="57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24" y="120"/>
                      <a:pt x="120" y="123"/>
                      <a:pt x="11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1" y="143"/>
                      <a:pt x="101" y="143"/>
                      <a:pt x="101" y="143"/>
                    </a:cubicBezTo>
                    <a:moveTo>
                      <a:pt x="37" y="143"/>
                    </a:moveTo>
                    <a:cubicBezTo>
                      <a:pt x="37" y="122"/>
                      <a:pt x="37" y="122"/>
                      <a:pt x="37" y="122"/>
                    </a:cubicBezTo>
                    <a:cubicBezTo>
                      <a:pt x="30" y="108"/>
                      <a:pt x="30" y="108"/>
                      <a:pt x="30" y="108"/>
                    </a:cubicBezTo>
                    <a:moveTo>
                      <a:pt x="77" y="65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49"/>
                      <a:pt x="65" y="48"/>
                      <a:pt x="65" y="47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3"/>
                      <a:pt x="49" y="33"/>
                      <a:pt x="48" y="32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8" y="33"/>
                      <a:pt x="27" y="33"/>
                      <a:pt x="26" y="34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2" y="48"/>
                      <a:pt x="12" y="49"/>
                      <a:pt x="11" y="5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2" y="70"/>
                      <a:pt x="12" y="72"/>
                      <a:pt x="13" y="73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7" y="86"/>
                      <a:pt x="28" y="87"/>
                      <a:pt x="30" y="87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9" y="87"/>
                      <a:pt x="51" y="86"/>
                      <a:pt x="52" y="86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6" y="70"/>
                      <a:pt x="66" y="69"/>
                    </a:cubicBezTo>
                    <a:lnTo>
                      <a:pt x="77" y="65"/>
                    </a:lnTo>
                    <a:close/>
                    <a:moveTo>
                      <a:pt x="39" y="44"/>
                    </a:moveTo>
                    <a:cubicBezTo>
                      <a:pt x="30" y="44"/>
                      <a:pt x="22" y="51"/>
                      <a:pt x="22" y="60"/>
                    </a:cubicBezTo>
                    <a:cubicBezTo>
                      <a:pt x="22" y="69"/>
                      <a:pt x="30" y="76"/>
                      <a:pt x="39" y="76"/>
                    </a:cubicBezTo>
                    <a:cubicBezTo>
                      <a:pt x="48" y="76"/>
                      <a:pt x="55" y="69"/>
                      <a:pt x="55" y="60"/>
                    </a:cubicBezTo>
                    <a:cubicBezTo>
                      <a:pt x="55" y="51"/>
                      <a:pt x="48" y="44"/>
                      <a:pt x="39" y="44"/>
                    </a:cubicBezTo>
                    <a:close/>
                    <a:moveTo>
                      <a:pt x="101" y="123"/>
                    </a:moveTo>
                    <a:cubicBezTo>
                      <a:pt x="92" y="123"/>
                      <a:pt x="92" y="123"/>
                      <a:pt x="92" y="123"/>
                    </a:cubicBezTo>
                  </a:path>
                </a:pathLst>
              </a:custGeom>
              <a:noFill/>
              <a:ln w="1905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C022735-CE6E-4133-9471-5A44BD2186C4}"/>
                </a:ext>
              </a:extLst>
            </p:cNvPr>
            <p:cNvSpPr txBox="1"/>
            <p:nvPr/>
          </p:nvSpPr>
          <p:spPr bwMode="auto">
            <a:xfrm>
              <a:off x="8932262" y="3921924"/>
              <a:ext cx="3540594" cy="2351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Ý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tưởng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mới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cho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tăng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trưởng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và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thu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hút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FDI: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 FTA;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Chuyển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đổi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số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;</a:t>
              </a:r>
              <a:b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Phục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hồi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xanh</a:t>
              </a:r>
              <a:r>
                <a:rPr lang="en-US" sz="2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;</a:t>
              </a:r>
            </a:p>
          </p:txBody>
        </p:sp>
      </p:grpSp>
      <p:grpSp>
        <p:nvGrpSpPr>
          <p:cNvPr id="48" name="Graphic 2">
            <a:extLst>
              <a:ext uri="{FF2B5EF4-FFF2-40B4-BE49-F238E27FC236}">
                <a16:creationId xmlns:a16="http://schemas.microsoft.com/office/drawing/2014/main" id="{F8221034-0E44-4618-9286-D621C1F31D20}"/>
              </a:ext>
            </a:extLst>
          </p:cNvPr>
          <p:cNvGrpSpPr/>
          <p:nvPr/>
        </p:nvGrpSpPr>
        <p:grpSpPr>
          <a:xfrm>
            <a:off x="5486393" y="2276542"/>
            <a:ext cx="1244133" cy="1254265"/>
            <a:chOff x="521795" y="5718648"/>
            <a:chExt cx="858452" cy="865599"/>
          </a:xfrm>
          <a:solidFill>
            <a:srgbClr val="5A5A5A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E04C71-2190-48FD-BBCC-E9F9EE955F7C}"/>
                </a:ext>
              </a:extLst>
            </p:cNvPr>
            <p:cNvSpPr/>
            <p:nvPr/>
          </p:nvSpPr>
          <p:spPr>
            <a:xfrm>
              <a:off x="915659" y="5858261"/>
              <a:ext cx="27922" cy="712025"/>
            </a:xfrm>
            <a:custGeom>
              <a:avLst/>
              <a:gdLst>
                <a:gd name="connsiteX0" fmla="*/ 0 w 27922"/>
                <a:gd name="connsiteY0" fmla="*/ 0 h 712025"/>
                <a:gd name="connsiteX1" fmla="*/ 27923 w 27922"/>
                <a:gd name="connsiteY1" fmla="*/ 0 h 712025"/>
                <a:gd name="connsiteX2" fmla="*/ 27923 w 27922"/>
                <a:gd name="connsiteY2" fmla="*/ 712025 h 712025"/>
                <a:gd name="connsiteX3" fmla="*/ 0 w 27922"/>
                <a:gd name="connsiteY3" fmla="*/ 712025 h 71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22" h="712025">
                  <a:moveTo>
                    <a:pt x="0" y="0"/>
                  </a:moveTo>
                  <a:lnTo>
                    <a:pt x="27923" y="0"/>
                  </a:lnTo>
                  <a:lnTo>
                    <a:pt x="27923" y="712025"/>
                  </a:lnTo>
                  <a:lnTo>
                    <a:pt x="0" y="712025"/>
                  </a:ln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F745987-B934-465B-82CC-6183114E7D36}"/>
                </a:ext>
              </a:extLst>
            </p:cNvPr>
            <p:cNvSpPr/>
            <p:nvPr/>
          </p:nvSpPr>
          <p:spPr>
            <a:xfrm>
              <a:off x="766739" y="6200312"/>
              <a:ext cx="518894" cy="27922"/>
            </a:xfrm>
            <a:custGeom>
              <a:avLst/>
              <a:gdLst>
                <a:gd name="connsiteX0" fmla="*/ 0 w 518894"/>
                <a:gd name="connsiteY0" fmla="*/ 0 h 27922"/>
                <a:gd name="connsiteX1" fmla="*/ 518894 w 518894"/>
                <a:gd name="connsiteY1" fmla="*/ 0 h 27922"/>
                <a:gd name="connsiteX2" fmla="*/ 518894 w 518894"/>
                <a:gd name="connsiteY2" fmla="*/ 27923 h 27922"/>
                <a:gd name="connsiteX3" fmla="*/ 0 w 518894"/>
                <a:gd name="connsiteY3" fmla="*/ 27923 h 2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8894" h="27922">
                  <a:moveTo>
                    <a:pt x="0" y="0"/>
                  </a:moveTo>
                  <a:lnTo>
                    <a:pt x="518894" y="0"/>
                  </a:lnTo>
                  <a:lnTo>
                    <a:pt x="518894" y="27923"/>
                  </a:lnTo>
                  <a:lnTo>
                    <a:pt x="0" y="27923"/>
                  </a:ln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EE03754-E3D4-4BB0-928C-80D81D8E1D8A}"/>
                </a:ext>
              </a:extLst>
            </p:cNvPr>
            <p:cNvSpPr/>
            <p:nvPr/>
          </p:nvSpPr>
          <p:spPr>
            <a:xfrm>
              <a:off x="790008" y="6028123"/>
              <a:ext cx="388588" cy="27922"/>
            </a:xfrm>
            <a:custGeom>
              <a:avLst/>
              <a:gdLst>
                <a:gd name="connsiteX0" fmla="*/ 0 w 388588"/>
                <a:gd name="connsiteY0" fmla="*/ 0 h 27922"/>
                <a:gd name="connsiteX1" fmla="*/ 388589 w 388588"/>
                <a:gd name="connsiteY1" fmla="*/ 0 h 27922"/>
                <a:gd name="connsiteX2" fmla="*/ 388589 w 388588"/>
                <a:gd name="connsiteY2" fmla="*/ 27922 h 27922"/>
                <a:gd name="connsiteX3" fmla="*/ 0 w 388588"/>
                <a:gd name="connsiteY3" fmla="*/ 27922 h 2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" h="27922">
                  <a:moveTo>
                    <a:pt x="0" y="0"/>
                  </a:moveTo>
                  <a:lnTo>
                    <a:pt x="388589" y="0"/>
                  </a:lnTo>
                  <a:lnTo>
                    <a:pt x="388589" y="27922"/>
                  </a:lnTo>
                  <a:lnTo>
                    <a:pt x="0" y="27922"/>
                  </a:ln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02B7011-6A34-4686-8C9C-741DCB60D14B}"/>
                </a:ext>
              </a:extLst>
            </p:cNvPr>
            <p:cNvSpPr/>
            <p:nvPr/>
          </p:nvSpPr>
          <p:spPr>
            <a:xfrm>
              <a:off x="613165" y="6372501"/>
              <a:ext cx="630584" cy="27922"/>
            </a:xfrm>
            <a:custGeom>
              <a:avLst/>
              <a:gdLst>
                <a:gd name="connsiteX0" fmla="*/ 0 w 630584"/>
                <a:gd name="connsiteY0" fmla="*/ 0 h 27922"/>
                <a:gd name="connsiteX1" fmla="*/ 630584 w 630584"/>
                <a:gd name="connsiteY1" fmla="*/ 0 h 27922"/>
                <a:gd name="connsiteX2" fmla="*/ 630584 w 630584"/>
                <a:gd name="connsiteY2" fmla="*/ 27923 h 27922"/>
                <a:gd name="connsiteX3" fmla="*/ 0 w 630584"/>
                <a:gd name="connsiteY3" fmla="*/ 27923 h 2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0584" h="27922">
                  <a:moveTo>
                    <a:pt x="0" y="0"/>
                  </a:moveTo>
                  <a:lnTo>
                    <a:pt x="630584" y="0"/>
                  </a:lnTo>
                  <a:lnTo>
                    <a:pt x="630584" y="27923"/>
                  </a:lnTo>
                  <a:lnTo>
                    <a:pt x="0" y="27923"/>
                  </a:ln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B805210-CBC0-4A98-9651-BC470513E18C}"/>
                </a:ext>
              </a:extLst>
            </p:cNvPr>
            <p:cNvSpPr/>
            <p:nvPr/>
          </p:nvSpPr>
          <p:spPr>
            <a:xfrm>
              <a:off x="1084900" y="5718648"/>
              <a:ext cx="295347" cy="397896"/>
            </a:xfrm>
            <a:custGeom>
              <a:avLst/>
              <a:gdLst>
                <a:gd name="connsiteX0" fmla="*/ 147215 w 295347"/>
                <a:gd name="connsiteY0" fmla="*/ 397897 h 397896"/>
                <a:gd name="connsiteX1" fmla="*/ 107658 w 295347"/>
                <a:gd name="connsiteY1" fmla="*/ 374628 h 397896"/>
                <a:gd name="connsiteX2" fmla="*/ 21563 w 295347"/>
                <a:gd name="connsiteY2" fmla="*/ 228034 h 397896"/>
                <a:gd name="connsiteX3" fmla="*/ 16910 w 295347"/>
                <a:gd name="connsiteY3" fmla="*/ 79114 h 397896"/>
                <a:gd name="connsiteX4" fmla="*/ 133254 w 295347"/>
                <a:gd name="connsiteY4" fmla="*/ 0 h 397896"/>
                <a:gd name="connsiteX5" fmla="*/ 161176 w 295347"/>
                <a:gd name="connsiteY5" fmla="*/ 0 h 397896"/>
                <a:gd name="connsiteX6" fmla="*/ 277520 w 295347"/>
                <a:gd name="connsiteY6" fmla="*/ 79114 h 397896"/>
                <a:gd name="connsiteX7" fmla="*/ 272866 w 295347"/>
                <a:gd name="connsiteY7" fmla="*/ 228034 h 397896"/>
                <a:gd name="connsiteX8" fmla="*/ 186772 w 295347"/>
                <a:gd name="connsiteY8" fmla="*/ 374628 h 397896"/>
                <a:gd name="connsiteX9" fmla="*/ 147215 w 295347"/>
                <a:gd name="connsiteY9" fmla="*/ 397897 h 397896"/>
                <a:gd name="connsiteX10" fmla="*/ 147215 w 295347"/>
                <a:gd name="connsiteY10" fmla="*/ 27923 h 397896"/>
                <a:gd name="connsiteX11" fmla="*/ 135580 w 295347"/>
                <a:gd name="connsiteY11" fmla="*/ 27923 h 397896"/>
                <a:gd name="connsiteX12" fmla="*/ 42505 w 295347"/>
                <a:gd name="connsiteY12" fmla="*/ 90749 h 397896"/>
                <a:gd name="connsiteX13" fmla="*/ 44832 w 295347"/>
                <a:gd name="connsiteY13" fmla="*/ 214073 h 397896"/>
                <a:gd name="connsiteX14" fmla="*/ 130927 w 295347"/>
                <a:gd name="connsiteY14" fmla="*/ 360666 h 397896"/>
                <a:gd name="connsiteX15" fmla="*/ 147215 w 295347"/>
                <a:gd name="connsiteY15" fmla="*/ 369974 h 397896"/>
                <a:gd name="connsiteX16" fmla="*/ 163503 w 295347"/>
                <a:gd name="connsiteY16" fmla="*/ 360666 h 397896"/>
                <a:gd name="connsiteX17" fmla="*/ 249598 w 295347"/>
                <a:gd name="connsiteY17" fmla="*/ 214073 h 397896"/>
                <a:gd name="connsiteX18" fmla="*/ 251924 w 295347"/>
                <a:gd name="connsiteY18" fmla="*/ 90749 h 397896"/>
                <a:gd name="connsiteX19" fmla="*/ 158849 w 295347"/>
                <a:gd name="connsiteY19" fmla="*/ 27923 h 397896"/>
                <a:gd name="connsiteX20" fmla="*/ 147215 w 295347"/>
                <a:gd name="connsiteY20" fmla="*/ 27923 h 39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5347" h="397896">
                  <a:moveTo>
                    <a:pt x="147215" y="397897"/>
                  </a:moveTo>
                  <a:cubicBezTo>
                    <a:pt x="130927" y="397897"/>
                    <a:pt x="116965" y="388589"/>
                    <a:pt x="107658" y="374628"/>
                  </a:cubicBezTo>
                  <a:lnTo>
                    <a:pt x="21563" y="228034"/>
                  </a:lnTo>
                  <a:cubicBezTo>
                    <a:pt x="-6359" y="181497"/>
                    <a:pt x="-6359" y="125652"/>
                    <a:pt x="16910" y="79114"/>
                  </a:cubicBezTo>
                  <a:cubicBezTo>
                    <a:pt x="40178" y="34903"/>
                    <a:pt x="84389" y="4654"/>
                    <a:pt x="133254" y="0"/>
                  </a:cubicBezTo>
                  <a:cubicBezTo>
                    <a:pt x="142561" y="0"/>
                    <a:pt x="151869" y="0"/>
                    <a:pt x="161176" y="0"/>
                  </a:cubicBezTo>
                  <a:cubicBezTo>
                    <a:pt x="210041" y="4654"/>
                    <a:pt x="254251" y="32577"/>
                    <a:pt x="277520" y="79114"/>
                  </a:cubicBezTo>
                  <a:cubicBezTo>
                    <a:pt x="303116" y="127978"/>
                    <a:pt x="300789" y="183824"/>
                    <a:pt x="272866" y="228034"/>
                  </a:cubicBezTo>
                  <a:lnTo>
                    <a:pt x="186772" y="374628"/>
                  </a:lnTo>
                  <a:cubicBezTo>
                    <a:pt x="177464" y="388589"/>
                    <a:pt x="163503" y="397897"/>
                    <a:pt x="147215" y="397897"/>
                  </a:cubicBezTo>
                  <a:close/>
                  <a:moveTo>
                    <a:pt x="147215" y="27923"/>
                  </a:moveTo>
                  <a:cubicBezTo>
                    <a:pt x="142561" y="27923"/>
                    <a:pt x="140234" y="27923"/>
                    <a:pt x="135580" y="27923"/>
                  </a:cubicBezTo>
                  <a:cubicBezTo>
                    <a:pt x="96023" y="30250"/>
                    <a:pt x="61120" y="53518"/>
                    <a:pt x="42505" y="90749"/>
                  </a:cubicBezTo>
                  <a:cubicBezTo>
                    <a:pt x="21563" y="130305"/>
                    <a:pt x="23890" y="174516"/>
                    <a:pt x="44832" y="214073"/>
                  </a:cubicBezTo>
                  <a:lnTo>
                    <a:pt x="130927" y="360666"/>
                  </a:lnTo>
                  <a:cubicBezTo>
                    <a:pt x="133254" y="365320"/>
                    <a:pt x="140234" y="369974"/>
                    <a:pt x="147215" y="369974"/>
                  </a:cubicBezTo>
                  <a:cubicBezTo>
                    <a:pt x="154195" y="369974"/>
                    <a:pt x="158849" y="367647"/>
                    <a:pt x="163503" y="360666"/>
                  </a:cubicBezTo>
                  <a:lnTo>
                    <a:pt x="249598" y="214073"/>
                  </a:lnTo>
                  <a:cubicBezTo>
                    <a:pt x="272866" y="176843"/>
                    <a:pt x="272866" y="130305"/>
                    <a:pt x="251924" y="90749"/>
                  </a:cubicBezTo>
                  <a:cubicBezTo>
                    <a:pt x="233309" y="53518"/>
                    <a:pt x="198406" y="30250"/>
                    <a:pt x="158849" y="27923"/>
                  </a:cubicBezTo>
                  <a:cubicBezTo>
                    <a:pt x="154195" y="27923"/>
                    <a:pt x="149542" y="27923"/>
                    <a:pt x="147215" y="27923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16F1E7-768A-4CE3-97C9-268255924CDB}"/>
                </a:ext>
              </a:extLst>
            </p:cNvPr>
            <p:cNvSpPr/>
            <p:nvPr/>
          </p:nvSpPr>
          <p:spPr>
            <a:xfrm>
              <a:off x="521795" y="5953663"/>
              <a:ext cx="295347" cy="397896"/>
            </a:xfrm>
            <a:custGeom>
              <a:avLst/>
              <a:gdLst>
                <a:gd name="connsiteX0" fmla="*/ 147215 w 295347"/>
                <a:gd name="connsiteY0" fmla="*/ 397897 h 397896"/>
                <a:gd name="connsiteX1" fmla="*/ 107658 w 295347"/>
                <a:gd name="connsiteY1" fmla="*/ 374628 h 397896"/>
                <a:gd name="connsiteX2" fmla="*/ 21563 w 295347"/>
                <a:gd name="connsiteY2" fmla="*/ 228034 h 397896"/>
                <a:gd name="connsiteX3" fmla="*/ 16910 w 295347"/>
                <a:gd name="connsiteY3" fmla="*/ 79114 h 397896"/>
                <a:gd name="connsiteX4" fmla="*/ 133254 w 295347"/>
                <a:gd name="connsiteY4" fmla="*/ 0 h 397896"/>
                <a:gd name="connsiteX5" fmla="*/ 161176 w 295347"/>
                <a:gd name="connsiteY5" fmla="*/ 0 h 397896"/>
                <a:gd name="connsiteX6" fmla="*/ 277520 w 295347"/>
                <a:gd name="connsiteY6" fmla="*/ 79114 h 397896"/>
                <a:gd name="connsiteX7" fmla="*/ 272866 w 295347"/>
                <a:gd name="connsiteY7" fmla="*/ 228034 h 397896"/>
                <a:gd name="connsiteX8" fmla="*/ 186772 w 295347"/>
                <a:gd name="connsiteY8" fmla="*/ 376955 h 397896"/>
                <a:gd name="connsiteX9" fmla="*/ 147215 w 295347"/>
                <a:gd name="connsiteY9" fmla="*/ 397897 h 397896"/>
                <a:gd name="connsiteX10" fmla="*/ 147215 w 295347"/>
                <a:gd name="connsiteY10" fmla="*/ 30250 h 397896"/>
                <a:gd name="connsiteX11" fmla="*/ 135580 w 295347"/>
                <a:gd name="connsiteY11" fmla="*/ 30250 h 397896"/>
                <a:gd name="connsiteX12" fmla="*/ 42505 w 295347"/>
                <a:gd name="connsiteY12" fmla="*/ 93075 h 397896"/>
                <a:gd name="connsiteX13" fmla="*/ 47159 w 295347"/>
                <a:gd name="connsiteY13" fmla="*/ 216400 h 397896"/>
                <a:gd name="connsiteX14" fmla="*/ 133254 w 295347"/>
                <a:gd name="connsiteY14" fmla="*/ 362993 h 397896"/>
                <a:gd name="connsiteX15" fmla="*/ 149542 w 295347"/>
                <a:gd name="connsiteY15" fmla="*/ 372301 h 397896"/>
                <a:gd name="connsiteX16" fmla="*/ 165830 w 295347"/>
                <a:gd name="connsiteY16" fmla="*/ 362993 h 397896"/>
                <a:gd name="connsiteX17" fmla="*/ 251924 w 295347"/>
                <a:gd name="connsiteY17" fmla="*/ 216400 h 397896"/>
                <a:gd name="connsiteX18" fmla="*/ 254251 w 295347"/>
                <a:gd name="connsiteY18" fmla="*/ 93075 h 397896"/>
                <a:gd name="connsiteX19" fmla="*/ 161176 w 295347"/>
                <a:gd name="connsiteY19" fmla="*/ 30250 h 397896"/>
                <a:gd name="connsiteX20" fmla="*/ 147215 w 295347"/>
                <a:gd name="connsiteY20" fmla="*/ 30250 h 39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5347" h="397896">
                  <a:moveTo>
                    <a:pt x="147215" y="397897"/>
                  </a:moveTo>
                  <a:cubicBezTo>
                    <a:pt x="130927" y="397897"/>
                    <a:pt x="116965" y="388589"/>
                    <a:pt x="107658" y="374628"/>
                  </a:cubicBezTo>
                  <a:lnTo>
                    <a:pt x="21563" y="228034"/>
                  </a:lnTo>
                  <a:cubicBezTo>
                    <a:pt x="-6359" y="181497"/>
                    <a:pt x="-6359" y="125651"/>
                    <a:pt x="16910" y="79114"/>
                  </a:cubicBezTo>
                  <a:cubicBezTo>
                    <a:pt x="40178" y="34903"/>
                    <a:pt x="84389" y="4654"/>
                    <a:pt x="133254" y="0"/>
                  </a:cubicBezTo>
                  <a:cubicBezTo>
                    <a:pt x="142561" y="0"/>
                    <a:pt x="151869" y="0"/>
                    <a:pt x="161176" y="0"/>
                  </a:cubicBezTo>
                  <a:cubicBezTo>
                    <a:pt x="210041" y="4654"/>
                    <a:pt x="254251" y="32576"/>
                    <a:pt x="277520" y="79114"/>
                  </a:cubicBezTo>
                  <a:cubicBezTo>
                    <a:pt x="303116" y="127978"/>
                    <a:pt x="300789" y="183823"/>
                    <a:pt x="272866" y="228034"/>
                  </a:cubicBezTo>
                  <a:lnTo>
                    <a:pt x="186772" y="376955"/>
                  </a:lnTo>
                  <a:cubicBezTo>
                    <a:pt x="179791" y="390915"/>
                    <a:pt x="165830" y="397897"/>
                    <a:pt x="147215" y="397897"/>
                  </a:cubicBezTo>
                  <a:close/>
                  <a:moveTo>
                    <a:pt x="147215" y="30250"/>
                  </a:moveTo>
                  <a:cubicBezTo>
                    <a:pt x="142561" y="30250"/>
                    <a:pt x="140234" y="30250"/>
                    <a:pt x="135580" y="30250"/>
                  </a:cubicBezTo>
                  <a:cubicBezTo>
                    <a:pt x="96023" y="32576"/>
                    <a:pt x="61120" y="55845"/>
                    <a:pt x="42505" y="93075"/>
                  </a:cubicBezTo>
                  <a:cubicBezTo>
                    <a:pt x="23890" y="132632"/>
                    <a:pt x="23890" y="179170"/>
                    <a:pt x="47159" y="216400"/>
                  </a:cubicBezTo>
                  <a:lnTo>
                    <a:pt x="133254" y="362993"/>
                  </a:lnTo>
                  <a:cubicBezTo>
                    <a:pt x="135580" y="367647"/>
                    <a:pt x="142561" y="372301"/>
                    <a:pt x="149542" y="372301"/>
                  </a:cubicBezTo>
                  <a:cubicBezTo>
                    <a:pt x="156522" y="372301"/>
                    <a:pt x="161176" y="369974"/>
                    <a:pt x="165830" y="362993"/>
                  </a:cubicBezTo>
                  <a:lnTo>
                    <a:pt x="251924" y="216400"/>
                  </a:lnTo>
                  <a:cubicBezTo>
                    <a:pt x="275193" y="179170"/>
                    <a:pt x="275193" y="132632"/>
                    <a:pt x="254251" y="93075"/>
                  </a:cubicBezTo>
                  <a:cubicBezTo>
                    <a:pt x="235636" y="55845"/>
                    <a:pt x="200733" y="32576"/>
                    <a:pt x="161176" y="30250"/>
                  </a:cubicBezTo>
                  <a:cubicBezTo>
                    <a:pt x="156522" y="30250"/>
                    <a:pt x="151869" y="30250"/>
                    <a:pt x="147215" y="30250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691A4B3-1D6A-4C39-B5CB-31DB1CB25A7C}"/>
                </a:ext>
              </a:extLst>
            </p:cNvPr>
            <p:cNvSpPr/>
            <p:nvPr/>
          </p:nvSpPr>
          <p:spPr>
            <a:xfrm>
              <a:off x="559647" y="5846626"/>
              <a:ext cx="746928" cy="737621"/>
            </a:xfrm>
            <a:custGeom>
              <a:avLst/>
              <a:gdLst>
                <a:gd name="connsiteX0" fmla="*/ 369974 w 746928"/>
                <a:gd name="connsiteY0" fmla="*/ 737621 h 737621"/>
                <a:gd name="connsiteX1" fmla="*/ 0 w 746928"/>
                <a:gd name="connsiteY1" fmla="*/ 367647 h 737621"/>
                <a:gd name="connsiteX2" fmla="*/ 0 w 746928"/>
                <a:gd name="connsiteY2" fmla="*/ 360666 h 737621"/>
                <a:gd name="connsiteX3" fmla="*/ 2327 w 746928"/>
                <a:gd name="connsiteY3" fmla="*/ 309475 h 737621"/>
                <a:gd name="connsiteX4" fmla="*/ 97729 w 746928"/>
                <a:gd name="connsiteY4" fmla="*/ 470030 h 737621"/>
                <a:gd name="connsiteX5" fmla="*/ 127978 w 746928"/>
                <a:gd name="connsiteY5" fmla="*/ 470030 h 737621"/>
                <a:gd name="connsiteX6" fmla="*/ 214073 w 746928"/>
                <a:gd name="connsiteY6" fmla="*/ 323436 h 737621"/>
                <a:gd name="connsiteX7" fmla="*/ 216400 w 746928"/>
                <a:gd name="connsiteY7" fmla="*/ 200112 h 737621"/>
                <a:gd name="connsiteX8" fmla="*/ 123325 w 746928"/>
                <a:gd name="connsiteY8" fmla="*/ 137286 h 737621"/>
                <a:gd name="connsiteX9" fmla="*/ 114017 w 746928"/>
                <a:gd name="connsiteY9" fmla="*/ 137286 h 737621"/>
                <a:gd name="connsiteX10" fmla="*/ 81441 w 746928"/>
                <a:gd name="connsiteY10" fmla="*/ 137286 h 737621"/>
                <a:gd name="connsiteX11" fmla="*/ 104710 w 746928"/>
                <a:gd name="connsiteY11" fmla="*/ 114017 h 737621"/>
                <a:gd name="connsiteX12" fmla="*/ 372301 w 746928"/>
                <a:gd name="connsiteY12" fmla="*/ 0 h 737621"/>
                <a:gd name="connsiteX13" fmla="*/ 553797 w 746928"/>
                <a:gd name="connsiteY13" fmla="*/ 46538 h 737621"/>
                <a:gd name="connsiteX14" fmla="*/ 558451 w 746928"/>
                <a:gd name="connsiteY14" fmla="*/ 48865 h 737621"/>
                <a:gd name="connsiteX15" fmla="*/ 560778 w 746928"/>
                <a:gd name="connsiteY15" fmla="*/ 55845 h 737621"/>
                <a:gd name="connsiteX16" fmla="*/ 574739 w 746928"/>
                <a:gd name="connsiteY16" fmla="*/ 88421 h 737621"/>
                <a:gd name="connsiteX17" fmla="*/ 660834 w 746928"/>
                <a:gd name="connsiteY17" fmla="*/ 235015 h 737621"/>
                <a:gd name="connsiteX18" fmla="*/ 677122 w 746928"/>
                <a:gd name="connsiteY18" fmla="*/ 244322 h 737621"/>
                <a:gd name="connsiteX19" fmla="*/ 693410 w 746928"/>
                <a:gd name="connsiteY19" fmla="*/ 235015 h 737621"/>
                <a:gd name="connsiteX20" fmla="*/ 709698 w 746928"/>
                <a:gd name="connsiteY20" fmla="*/ 209419 h 737621"/>
                <a:gd name="connsiteX21" fmla="*/ 721333 w 746928"/>
                <a:gd name="connsiteY21" fmla="*/ 237342 h 737621"/>
                <a:gd name="connsiteX22" fmla="*/ 746928 w 746928"/>
                <a:gd name="connsiteY22" fmla="*/ 372301 h 737621"/>
                <a:gd name="connsiteX23" fmla="*/ 369974 w 746928"/>
                <a:gd name="connsiteY23" fmla="*/ 737621 h 737621"/>
                <a:gd name="connsiteX24" fmla="*/ 30249 w 746928"/>
                <a:gd name="connsiteY24" fmla="*/ 414185 h 737621"/>
                <a:gd name="connsiteX25" fmla="*/ 369974 w 746928"/>
                <a:gd name="connsiteY25" fmla="*/ 709698 h 737621"/>
                <a:gd name="connsiteX26" fmla="*/ 712025 w 746928"/>
                <a:gd name="connsiteY26" fmla="*/ 367647 h 737621"/>
                <a:gd name="connsiteX27" fmla="*/ 695737 w 746928"/>
                <a:gd name="connsiteY27" fmla="*/ 262937 h 737621"/>
                <a:gd name="connsiteX28" fmla="*/ 672468 w 746928"/>
                <a:gd name="connsiteY28" fmla="*/ 269918 h 737621"/>
                <a:gd name="connsiteX29" fmla="*/ 632911 w 746928"/>
                <a:gd name="connsiteY29" fmla="*/ 246649 h 737621"/>
                <a:gd name="connsiteX30" fmla="*/ 546817 w 746928"/>
                <a:gd name="connsiteY30" fmla="*/ 100056 h 737621"/>
                <a:gd name="connsiteX31" fmla="*/ 532855 w 746928"/>
                <a:gd name="connsiteY31" fmla="*/ 65153 h 737621"/>
                <a:gd name="connsiteX32" fmla="*/ 369974 w 746928"/>
                <a:gd name="connsiteY32" fmla="*/ 23269 h 737621"/>
                <a:gd name="connsiteX33" fmla="*/ 144267 w 746928"/>
                <a:gd name="connsiteY33" fmla="*/ 109364 h 737621"/>
                <a:gd name="connsiteX34" fmla="*/ 241995 w 746928"/>
                <a:gd name="connsiteY34" fmla="*/ 186150 h 737621"/>
                <a:gd name="connsiteX35" fmla="*/ 237342 w 746928"/>
                <a:gd name="connsiteY35" fmla="*/ 335071 h 737621"/>
                <a:gd name="connsiteX36" fmla="*/ 148920 w 746928"/>
                <a:gd name="connsiteY36" fmla="*/ 483991 h 737621"/>
                <a:gd name="connsiteX37" fmla="*/ 109363 w 746928"/>
                <a:gd name="connsiteY37" fmla="*/ 507260 h 737621"/>
                <a:gd name="connsiteX38" fmla="*/ 69806 w 746928"/>
                <a:gd name="connsiteY38" fmla="*/ 483991 h 737621"/>
                <a:gd name="connsiteX39" fmla="*/ 30249 w 746928"/>
                <a:gd name="connsiteY39" fmla="*/ 414185 h 73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746928" h="737621">
                  <a:moveTo>
                    <a:pt x="369974" y="737621"/>
                  </a:moveTo>
                  <a:cubicBezTo>
                    <a:pt x="165208" y="737621"/>
                    <a:pt x="0" y="572412"/>
                    <a:pt x="0" y="367647"/>
                  </a:cubicBezTo>
                  <a:cubicBezTo>
                    <a:pt x="0" y="365320"/>
                    <a:pt x="0" y="362993"/>
                    <a:pt x="0" y="360666"/>
                  </a:cubicBezTo>
                  <a:lnTo>
                    <a:pt x="2327" y="309475"/>
                  </a:lnTo>
                  <a:lnTo>
                    <a:pt x="97729" y="470030"/>
                  </a:lnTo>
                  <a:cubicBezTo>
                    <a:pt x="104710" y="481664"/>
                    <a:pt x="120998" y="481664"/>
                    <a:pt x="127978" y="470030"/>
                  </a:cubicBezTo>
                  <a:lnTo>
                    <a:pt x="214073" y="323436"/>
                  </a:lnTo>
                  <a:cubicBezTo>
                    <a:pt x="237342" y="286206"/>
                    <a:pt x="237342" y="239669"/>
                    <a:pt x="216400" y="200112"/>
                  </a:cubicBezTo>
                  <a:cubicBezTo>
                    <a:pt x="197785" y="162882"/>
                    <a:pt x="162882" y="139613"/>
                    <a:pt x="123325" y="137286"/>
                  </a:cubicBezTo>
                  <a:cubicBezTo>
                    <a:pt x="120998" y="137286"/>
                    <a:pt x="116344" y="137286"/>
                    <a:pt x="114017" y="137286"/>
                  </a:cubicBezTo>
                  <a:lnTo>
                    <a:pt x="81441" y="137286"/>
                  </a:lnTo>
                  <a:lnTo>
                    <a:pt x="104710" y="114017"/>
                  </a:lnTo>
                  <a:cubicBezTo>
                    <a:pt x="174516" y="39557"/>
                    <a:pt x="269918" y="0"/>
                    <a:pt x="372301" y="0"/>
                  </a:cubicBezTo>
                  <a:cubicBezTo>
                    <a:pt x="435126" y="0"/>
                    <a:pt x="497952" y="16288"/>
                    <a:pt x="553797" y="46538"/>
                  </a:cubicBezTo>
                  <a:lnTo>
                    <a:pt x="558451" y="48865"/>
                  </a:lnTo>
                  <a:lnTo>
                    <a:pt x="560778" y="55845"/>
                  </a:lnTo>
                  <a:cubicBezTo>
                    <a:pt x="563105" y="67480"/>
                    <a:pt x="567759" y="79114"/>
                    <a:pt x="574739" y="88421"/>
                  </a:cubicBezTo>
                  <a:lnTo>
                    <a:pt x="660834" y="235015"/>
                  </a:lnTo>
                  <a:cubicBezTo>
                    <a:pt x="663161" y="239669"/>
                    <a:pt x="670141" y="244322"/>
                    <a:pt x="677122" y="244322"/>
                  </a:cubicBezTo>
                  <a:cubicBezTo>
                    <a:pt x="684103" y="244322"/>
                    <a:pt x="688756" y="241996"/>
                    <a:pt x="693410" y="235015"/>
                  </a:cubicBezTo>
                  <a:lnTo>
                    <a:pt x="709698" y="209419"/>
                  </a:lnTo>
                  <a:lnTo>
                    <a:pt x="721333" y="237342"/>
                  </a:lnTo>
                  <a:cubicBezTo>
                    <a:pt x="737621" y="281553"/>
                    <a:pt x="746928" y="325763"/>
                    <a:pt x="746928" y="372301"/>
                  </a:cubicBezTo>
                  <a:cubicBezTo>
                    <a:pt x="739948" y="572412"/>
                    <a:pt x="572412" y="737621"/>
                    <a:pt x="369974" y="737621"/>
                  </a:cubicBezTo>
                  <a:close/>
                  <a:moveTo>
                    <a:pt x="30249" y="414185"/>
                  </a:moveTo>
                  <a:cubicBezTo>
                    <a:pt x="53518" y="581720"/>
                    <a:pt x="195458" y="709698"/>
                    <a:pt x="369974" y="709698"/>
                  </a:cubicBezTo>
                  <a:cubicBezTo>
                    <a:pt x="558451" y="709698"/>
                    <a:pt x="712025" y="556124"/>
                    <a:pt x="712025" y="367647"/>
                  </a:cubicBezTo>
                  <a:cubicBezTo>
                    <a:pt x="712025" y="332744"/>
                    <a:pt x="707371" y="297841"/>
                    <a:pt x="695737" y="262937"/>
                  </a:cubicBezTo>
                  <a:cubicBezTo>
                    <a:pt x="688756" y="267591"/>
                    <a:pt x="681776" y="269918"/>
                    <a:pt x="672468" y="269918"/>
                  </a:cubicBezTo>
                  <a:cubicBezTo>
                    <a:pt x="656180" y="269918"/>
                    <a:pt x="642219" y="260611"/>
                    <a:pt x="632911" y="246649"/>
                  </a:cubicBezTo>
                  <a:lnTo>
                    <a:pt x="546817" y="100056"/>
                  </a:lnTo>
                  <a:cubicBezTo>
                    <a:pt x="539836" y="88421"/>
                    <a:pt x="535182" y="79114"/>
                    <a:pt x="532855" y="65153"/>
                  </a:cubicBezTo>
                  <a:cubicBezTo>
                    <a:pt x="483991" y="39557"/>
                    <a:pt x="428146" y="23269"/>
                    <a:pt x="369974" y="23269"/>
                  </a:cubicBezTo>
                  <a:cubicBezTo>
                    <a:pt x="286206" y="23269"/>
                    <a:pt x="207092" y="53518"/>
                    <a:pt x="144267" y="109364"/>
                  </a:cubicBezTo>
                  <a:cubicBezTo>
                    <a:pt x="186150" y="118671"/>
                    <a:pt x="221054" y="146593"/>
                    <a:pt x="241995" y="186150"/>
                  </a:cubicBezTo>
                  <a:cubicBezTo>
                    <a:pt x="267591" y="235015"/>
                    <a:pt x="265264" y="290860"/>
                    <a:pt x="237342" y="335071"/>
                  </a:cubicBezTo>
                  <a:lnTo>
                    <a:pt x="148920" y="483991"/>
                  </a:lnTo>
                  <a:cubicBezTo>
                    <a:pt x="139613" y="497952"/>
                    <a:pt x="125651" y="507260"/>
                    <a:pt x="109363" y="507260"/>
                  </a:cubicBezTo>
                  <a:cubicBezTo>
                    <a:pt x="93075" y="507260"/>
                    <a:pt x="79114" y="497952"/>
                    <a:pt x="69806" y="483991"/>
                  </a:cubicBezTo>
                  <a:lnTo>
                    <a:pt x="30249" y="414185"/>
                  </a:ln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34D997C-5F43-4028-8CAA-699383F116B7}"/>
                </a:ext>
              </a:extLst>
            </p:cNvPr>
            <p:cNvSpPr/>
            <p:nvPr/>
          </p:nvSpPr>
          <p:spPr>
            <a:xfrm>
              <a:off x="741143" y="5844300"/>
              <a:ext cx="376954" cy="739947"/>
            </a:xfrm>
            <a:custGeom>
              <a:avLst/>
              <a:gdLst>
                <a:gd name="connsiteX0" fmla="*/ 188477 w 376954"/>
                <a:gd name="connsiteY0" fmla="*/ 739948 h 739947"/>
                <a:gd name="connsiteX1" fmla="*/ 88421 w 376954"/>
                <a:gd name="connsiteY1" fmla="*/ 725986 h 739947"/>
                <a:gd name="connsiteX2" fmla="*/ 83768 w 376954"/>
                <a:gd name="connsiteY2" fmla="*/ 723659 h 739947"/>
                <a:gd name="connsiteX3" fmla="*/ 81441 w 376954"/>
                <a:gd name="connsiteY3" fmla="*/ 719006 h 739947"/>
                <a:gd name="connsiteX4" fmla="*/ 0 w 376954"/>
                <a:gd name="connsiteY4" fmla="*/ 381608 h 739947"/>
                <a:gd name="connsiteX5" fmla="*/ 0 w 376954"/>
                <a:gd name="connsiteY5" fmla="*/ 376954 h 739947"/>
                <a:gd name="connsiteX6" fmla="*/ 32576 w 376954"/>
                <a:gd name="connsiteY6" fmla="*/ 321109 h 739947"/>
                <a:gd name="connsiteX7" fmla="*/ 23269 w 376954"/>
                <a:gd name="connsiteY7" fmla="*/ 179170 h 739947"/>
                <a:gd name="connsiteX8" fmla="*/ 18615 w 376954"/>
                <a:gd name="connsiteY8" fmla="*/ 174516 h 739947"/>
                <a:gd name="connsiteX9" fmla="*/ 20942 w 376954"/>
                <a:gd name="connsiteY9" fmla="*/ 167535 h 739947"/>
                <a:gd name="connsiteX10" fmla="*/ 81441 w 376954"/>
                <a:gd name="connsiteY10" fmla="*/ 16288 h 739947"/>
                <a:gd name="connsiteX11" fmla="*/ 83768 w 376954"/>
                <a:gd name="connsiteY11" fmla="*/ 16288 h 739947"/>
                <a:gd name="connsiteX12" fmla="*/ 88421 w 376954"/>
                <a:gd name="connsiteY12" fmla="*/ 13961 h 739947"/>
                <a:gd name="connsiteX13" fmla="*/ 288533 w 376954"/>
                <a:gd name="connsiteY13" fmla="*/ 13961 h 739947"/>
                <a:gd name="connsiteX14" fmla="*/ 293187 w 376954"/>
                <a:gd name="connsiteY14" fmla="*/ 16288 h 739947"/>
                <a:gd name="connsiteX15" fmla="*/ 295514 w 376954"/>
                <a:gd name="connsiteY15" fmla="*/ 20942 h 739947"/>
                <a:gd name="connsiteX16" fmla="*/ 376954 w 376954"/>
                <a:gd name="connsiteY16" fmla="*/ 372301 h 739947"/>
                <a:gd name="connsiteX17" fmla="*/ 295514 w 376954"/>
                <a:gd name="connsiteY17" fmla="*/ 723659 h 739947"/>
                <a:gd name="connsiteX18" fmla="*/ 293187 w 376954"/>
                <a:gd name="connsiteY18" fmla="*/ 728313 h 739947"/>
                <a:gd name="connsiteX19" fmla="*/ 288533 w 376954"/>
                <a:gd name="connsiteY19" fmla="*/ 730640 h 739947"/>
                <a:gd name="connsiteX20" fmla="*/ 188477 w 376954"/>
                <a:gd name="connsiteY20" fmla="*/ 739948 h 739947"/>
                <a:gd name="connsiteX21" fmla="*/ 100056 w 376954"/>
                <a:gd name="connsiteY21" fmla="*/ 700390 h 739947"/>
                <a:gd name="connsiteX22" fmla="*/ 274572 w 376954"/>
                <a:gd name="connsiteY22" fmla="*/ 700390 h 739947"/>
                <a:gd name="connsiteX23" fmla="*/ 349032 w 376954"/>
                <a:gd name="connsiteY23" fmla="*/ 369974 h 739947"/>
                <a:gd name="connsiteX24" fmla="*/ 274572 w 376954"/>
                <a:gd name="connsiteY24" fmla="*/ 39557 h 739947"/>
                <a:gd name="connsiteX25" fmla="*/ 100056 w 376954"/>
                <a:gd name="connsiteY25" fmla="*/ 39557 h 739947"/>
                <a:gd name="connsiteX26" fmla="*/ 48864 w 376954"/>
                <a:gd name="connsiteY26" fmla="*/ 172189 h 739947"/>
                <a:gd name="connsiteX27" fmla="*/ 55845 w 376954"/>
                <a:gd name="connsiteY27" fmla="*/ 339724 h 739947"/>
                <a:gd name="connsiteX28" fmla="*/ 27923 w 376954"/>
                <a:gd name="connsiteY28" fmla="*/ 388589 h 739947"/>
                <a:gd name="connsiteX29" fmla="*/ 100056 w 376954"/>
                <a:gd name="connsiteY29" fmla="*/ 700390 h 73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6954" h="739947">
                  <a:moveTo>
                    <a:pt x="188477" y="739948"/>
                  </a:moveTo>
                  <a:cubicBezTo>
                    <a:pt x="155901" y="739948"/>
                    <a:pt x="120998" y="735294"/>
                    <a:pt x="88421" y="725986"/>
                  </a:cubicBezTo>
                  <a:lnTo>
                    <a:pt x="83768" y="723659"/>
                  </a:lnTo>
                  <a:lnTo>
                    <a:pt x="81441" y="719006"/>
                  </a:lnTo>
                  <a:cubicBezTo>
                    <a:pt x="32576" y="644546"/>
                    <a:pt x="2327" y="518894"/>
                    <a:pt x="0" y="381608"/>
                  </a:cubicBezTo>
                  <a:lnTo>
                    <a:pt x="0" y="376954"/>
                  </a:lnTo>
                  <a:lnTo>
                    <a:pt x="32576" y="321109"/>
                  </a:lnTo>
                  <a:cubicBezTo>
                    <a:pt x="58172" y="276899"/>
                    <a:pt x="55845" y="221054"/>
                    <a:pt x="23269" y="179170"/>
                  </a:cubicBezTo>
                  <a:lnTo>
                    <a:pt x="18615" y="174516"/>
                  </a:lnTo>
                  <a:lnTo>
                    <a:pt x="20942" y="167535"/>
                  </a:lnTo>
                  <a:cubicBezTo>
                    <a:pt x="34903" y="107036"/>
                    <a:pt x="55845" y="53518"/>
                    <a:pt x="81441" y="16288"/>
                  </a:cubicBezTo>
                  <a:lnTo>
                    <a:pt x="83768" y="16288"/>
                  </a:lnTo>
                  <a:lnTo>
                    <a:pt x="88421" y="13961"/>
                  </a:lnTo>
                  <a:cubicBezTo>
                    <a:pt x="153574" y="-4654"/>
                    <a:pt x="223380" y="-4654"/>
                    <a:pt x="288533" y="13961"/>
                  </a:cubicBezTo>
                  <a:lnTo>
                    <a:pt x="293187" y="16288"/>
                  </a:lnTo>
                  <a:lnTo>
                    <a:pt x="295514" y="20942"/>
                  </a:lnTo>
                  <a:cubicBezTo>
                    <a:pt x="346705" y="100056"/>
                    <a:pt x="376954" y="230361"/>
                    <a:pt x="376954" y="372301"/>
                  </a:cubicBezTo>
                  <a:cubicBezTo>
                    <a:pt x="376954" y="514240"/>
                    <a:pt x="346705" y="644546"/>
                    <a:pt x="295514" y="723659"/>
                  </a:cubicBezTo>
                  <a:lnTo>
                    <a:pt x="293187" y="728313"/>
                  </a:lnTo>
                  <a:lnTo>
                    <a:pt x="288533" y="730640"/>
                  </a:lnTo>
                  <a:cubicBezTo>
                    <a:pt x="253630" y="735294"/>
                    <a:pt x="221054" y="739948"/>
                    <a:pt x="188477" y="739948"/>
                  </a:cubicBezTo>
                  <a:close/>
                  <a:moveTo>
                    <a:pt x="100056" y="700390"/>
                  </a:moveTo>
                  <a:cubicBezTo>
                    <a:pt x="155901" y="714352"/>
                    <a:pt x="216400" y="714352"/>
                    <a:pt x="274572" y="700390"/>
                  </a:cubicBezTo>
                  <a:cubicBezTo>
                    <a:pt x="321109" y="625931"/>
                    <a:pt x="349032" y="502606"/>
                    <a:pt x="349032" y="369974"/>
                  </a:cubicBezTo>
                  <a:cubicBezTo>
                    <a:pt x="349032" y="237342"/>
                    <a:pt x="321109" y="114017"/>
                    <a:pt x="274572" y="39557"/>
                  </a:cubicBezTo>
                  <a:cubicBezTo>
                    <a:pt x="218727" y="25595"/>
                    <a:pt x="158228" y="25595"/>
                    <a:pt x="100056" y="39557"/>
                  </a:cubicBezTo>
                  <a:cubicBezTo>
                    <a:pt x="79114" y="74460"/>
                    <a:pt x="60499" y="118671"/>
                    <a:pt x="48864" y="172189"/>
                  </a:cubicBezTo>
                  <a:cubicBezTo>
                    <a:pt x="83768" y="221054"/>
                    <a:pt x="86095" y="286206"/>
                    <a:pt x="55845" y="339724"/>
                  </a:cubicBezTo>
                  <a:lnTo>
                    <a:pt x="27923" y="388589"/>
                  </a:lnTo>
                  <a:cubicBezTo>
                    <a:pt x="27923" y="514240"/>
                    <a:pt x="55845" y="630584"/>
                    <a:pt x="100056" y="700390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90222BF-F232-4B1E-92D9-B1E6AE1D2738}"/>
                </a:ext>
              </a:extLst>
            </p:cNvPr>
            <p:cNvSpPr/>
            <p:nvPr/>
          </p:nvSpPr>
          <p:spPr>
            <a:xfrm>
              <a:off x="1183250" y="5760532"/>
              <a:ext cx="97728" cy="97728"/>
            </a:xfrm>
            <a:custGeom>
              <a:avLst/>
              <a:gdLst>
                <a:gd name="connsiteX0" fmla="*/ 48864 w 97728"/>
                <a:gd name="connsiteY0" fmla="*/ 97729 h 97728"/>
                <a:gd name="connsiteX1" fmla="*/ 0 w 97728"/>
                <a:gd name="connsiteY1" fmla="*/ 48865 h 97728"/>
                <a:gd name="connsiteX2" fmla="*/ 48864 w 97728"/>
                <a:gd name="connsiteY2" fmla="*/ 0 h 97728"/>
                <a:gd name="connsiteX3" fmla="*/ 97729 w 97728"/>
                <a:gd name="connsiteY3" fmla="*/ 48865 h 97728"/>
                <a:gd name="connsiteX4" fmla="*/ 48864 w 97728"/>
                <a:gd name="connsiteY4" fmla="*/ 97729 h 97728"/>
                <a:gd name="connsiteX5" fmla="*/ 48864 w 97728"/>
                <a:gd name="connsiteY5" fmla="*/ 27922 h 97728"/>
                <a:gd name="connsiteX6" fmla="*/ 27923 w 97728"/>
                <a:gd name="connsiteY6" fmla="*/ 48865 h 97728"/>
                <a:gd name="connsiteX7" fmla="*/ 48864 w 97728"/>
                <a:gd name="connsiteY7" fmla="*/ 69806 h 97728"/>
                <a:gd name="connsiteX8" fmla="*/ 69806 w 97728"/>
                <a:gd name="connsiteY8" fmla="*/ 48865 h 97728"/>
                <a:gd name="connsiteX9" fmla="*/ 48864 w 97728"/>
                <a:gd name="connsiteY9" fmla="*/ 27922 h 9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28" h="97728">
                  <a:moveTo>
                    <a:pt x="48864" y="97729"/>
                  </a:moveTo>
                  <a:cubicBezTo>
                    <a:pt x="20942" y="97729"/>
                    <a:pt x="0" y="76787"/>
                    <a:pt x="0" y="48865"/>
                  </a:cubicBezTo>
                  <a:cubicBezTo>
                    <a:pt x="0" y="20942"/>
                    <a:pt x="20942" y="0"/>
                    <a:pt x="48864" y="0"/>
                  </a:cubicBezTo>
                  <a:cubicBezTo>
                    <a:pt x="76787" y="0"/>
                    <a:pt x="97729" y="20942"/>
                    <a:pt x="97729" y="48865"/>
                  </a:cubicBezTo>
                  <a:cubicBezTo>
                    <a:pt x="97729" y="74460"/>
                    <a:pt x="74460" y="97729"/>
                    <a:pt x="48864" y="97729"/>
                  </a:cubicBezTo>
                  <a:close/>
                  <a:moveTo>
                    <a:pt x="48864" y="27922"/>
                  </a:moveTo>
                  <a:cubicBezTo>
                    <a:pt x="37230" y="27922"/>
                    <a:pt x="27923" y="37230"/>
                    <a:pt x="27923" y="48865"/>
                  </a:cubicBezTo>
                  <a:cubicBezTo>
                    <a:pt x="27923" y="60499"/>
                    <a:pt x="37230" y="69806"/>
                    <a:pt x="48864" y="69806"/>
                  </a:cubicBezTo>
                  <a:cubicBezTo>
                    <a:pt x="60499" y="69806"/>
                    <a:pt x="69806" y="60499"/>
                    <a:pt x="69806" y="48865"/>
                  </a:cubicBezTo>
                  <a:cubicBezTo>
                    <a:pt x="69806" y="37230"/>
                    <a:pt x="60499" y="27922"/>
                    <a:pt x="48864" y="27922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CF43917D-026A-44F3-B075-2F9210F6F994}"/>
                </a:ext>
              </a:extLst>
            </p:cNvPr>
            <p:cNvSpPr/>
            <p:nvPr/>
          </p:nvSpPr>
          <p:spPr>
            <a:xfrm>
              <a:off x="1146020" y="5867569"/>
              <a:ext cx="174515" cy="90748"/>
            </a:xfrm>
            <a:custGeom>
              <a:avLst/>
              <a:gdLst>
                <a:gd name="connsiteX0" fmla="*/ 160555 w 174515"/>
                <a:gd name="connsiteY0" fmla="*/ 90748 h 90748"/>
                <a:gd name="connsiteX1" fmla="*/ 146593 w 174515"/>
                <a:gd name="connsiteY1" fmla="*/ 76787 h 90748"/>
                <a:gd name="connsiteX2" fmla="*/ 146593 w 174515"/>
                <a:gd name="connsiteY2" fmla="*/ 51191 h 90748"/>
                <a:gd name="connsiteX3" fmla="*/ 123325 w 174515"/>
                <a:gd name="connsiteY3" fmla="*/ 27922 h 90748"/>
                <a:gd name="connsiteX4" fmla="*/ 51191 w 174515"/>
                <a:gd name="connsiteY4" fmla="*/ 27922 h 90748"/>
                <a:gd name="connsiteX5" fmla="*/ 27923 w 174515"/>
                <a:gd name="connsiteY5" fmla="*/ 51191 h 90748"/>
                <a:gd name="connsiteX6" fmla="*/ 27923 w 174515"/>
                <a:gd name="connsiteY6" fmla="*/ 76787 h 90748"/>
                <a:gd name="connsiteX7" fmla="*/ 13961 w 174515"/>
                <a:gd name="connsiteY7" fmla="*/ 90748 h 90748"/>
                <a:gd name="connsiteX8" fmla="*/ 0 w 174515"/>
                <a:gd name="connsiteY8" fmla="*/ 76787 h 90748"/>
                <a:gd name="connsiteX9" fmla="*/ 0 w 174515"/>
                <a:gd name="connsiteY9" fmla="*/ 51191 h 90748"/>
                <a:gd name="connsiteX10" fmla="*/ 51191 w 174515"/>
                <a:gd name="connsiteY10" fmla="*/ 0 h 90748"/>
                <a:gd name="connsiteX11" fmla="*/ 123325 w 174515"/>
                <a:gd name="connsiteY11" fmla="*/ 0 h 90748"/>
                <a:gd name="connsiteX12" fmla="*/ 174516 w 174515"/>
                <a:gd name="connsiteY12" fmla="*/ 51191 h 90748"/>
                <a:gd name="connsiteX13" fmla="*/ 174516 w 174515"/>
                <a:gd name="connsiteY13" fmla="*/ 76787 h 90748"/>
                <a:gd name="connsiteX14" fmla="*/ 160555 w 174515"/>
                <a:gd name="connsiteY14" fmla="*/ 90748 h 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15" h="90748">
                  <a:moveTo>
                    <a:pt x="160555" y="90748"/>
                  </a:moveTo>
                  <a:cubicBezTo>
                    <a:pt x="153574" y="90748"/>
                    <a:pt x="146593" y="83767"/>
                    <a:pt x="146593" y="76787"/>
                  </a:cubicBezTo>
                  <a:lnTo>
                    <a:pt x="146593" y="51191"/>
                  </a:lnTo>
                  <a:cubicBezTo>
                    <a:pt x="146593" y="37230"/>
                    <a:pt x="134959" y="27922"/>
                    <a:pt x="123325" y="27922"/>
                  </a:cubicBezTo>
                  <a:lnTo>
                    <a:pt x="51191" y="27922"/>
                  </a:lnTo>
                  <a:cubicBezTo>
                    <a:pt x="37230" y="27922"/>
                    <a:pt x="27923" y="39557"/>
                    <a:pt x="27923" y="51191"/>
                  </a:cubicBezTo>
                  <a:lnTo>
                    <a:pt x="27923" y="76787"/>
                  </a:lnTo>
                  <a:cubicBezTo>
                    <a:pt x="27923" y="83767"/>
                    <a:pt x="20942" y="90748"/>
                    <a:pt x="13961" y="90748"/>
                  </a:cubicBezTo>
                  <a:cubicBezTo>
                    <a:pt x="6981" y="90748"/>
                    <a:pt x="0" y="83767"/>
                    <a:pt x="0" y="76787"/>
                  </a:cubicBezTo>
                  <a:lnTo>
                    <a:pt x="0" y="51191"/>
                  </a:lnTo>
                  <a:cubicBezTo>
                    <a:pt x="0" y="23269"/>
                    <a:pt x="23269" y="0"/>
                    <a:pt x="51191" y="0"/>
                  </a:cubicBezTo>
                  <a:lnTo>
                    <a:pt x="123325" y="0"/>
                  </a:lnTo>
                  <a:cubicBezTo>
                    <a:pt x="151247" y="0"/>
                    <a:pt x="174516" y="23269"/>
                    <a:pt x="174516" y="51191"/>
                  </a:cubicBezTo>
                  <a:lnTo>
                    <a:pt x="174516" y="76787"/>
                  </a:lnTo>
                  <a:cubicBezTo>
                    <a:pt x="174516" y="83767"/>
                    <a:pt x="167535" y="90748"/>
                    <a:pt x="160555" y="90748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1E71F47-9C3C-4504-9F32-802123C51485}"/>
                </a:ext>
              </a:extLst>
            </p:cNvPr>
            <p:cNvSpPr/>
            <p:nvPr/>
          </p:nvSpPr>
          <p:spPr>
            <a:xfrm>
              <a:off x="622472" y="5995547"/>
              <a:ext cx="97728" cy="97728"/>
            </a:xfrm>
            <a:custGeom>
              <a:avLst/>
              <a:gdLst>
                <a:gd name="connsiteX0" fmla="*/ 48864 w 97728"/>
                <a:gd name="connsiteY0" fmla="*/ 97729 h 97728"/>
                <a:gd name="connsiteX1" fmla="*/ 0 w 97728"/>
                <a:gd name="connsiteY1" fmla="*/ 48864 h 97728"/>
                <a:gd name="connsiteX2" fmla="*/ 48864 w 97728"/>
                <a:gd name="connsiteY2" fmla="*/ 0 h 97728"/>
                <a:gd name="connsiteX3" fmla="*/ 97729 w 97728"/>
                <a:gd name="connsiteY3" fmla="*/ 48864 h 97728"/>
                <a:gd name="connsiteX4" fmla="*/ 48864 w 97728"/>
                <a:gd name="connsiteY4" fmla="*/ 97729 h 97728"/>
                <a:gd name="connsiteX5" fmla="*/ 48864 w 97728"/>
                <a:gd name="connsiteY5" fmla="*/ 27922 h 97728"/>
                <a:gd name="connsiteX6" fmla="*/ 27923 w 97728"/>
                <a:gd name="connsiteY6" fmla="*/ 48864 h 97728"/>
                <a:gd name="connsiteX7" fmla="*/ 48864 w 97728"/>
                <a:gd name="connsiteY7" fmla="*/ 69806 h 97728"/>
                <a:gd name="connsiteX8" fmla="*/ 69806 w 97728"/>
                <a:gd name="connsiteY8" fmla="*/ 48864 h 97728"/>
                <a:gd name="connsiteX9" fmla="*/ 48864 w 97728"/>
                <a:gd name="connsiteY9" fmla="*/ 27922 h 9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28" h="97728">
                  <a:moveTo>
                    <a:pt x="48864" y="97729"/>
                  </a:moveTo>
                  <a:cubicBezTo>
                    <a:pt x="20942" y="97729"/>
                    <a:pt x="0" y="76787"/>
                    <a:pt x="0" y="48864"/>
                  </a:cubicBezTo>
                  <a:cubicBezTo>
                    <a:pt x="0" y="20942"/>
                    <a:pt x="20942" y="0"/>
                    <a:pt x="48864" y="0"/>
                  </a:cubicBezTo>
                  <a:cubicBezTo>
                    <a:pt x="76787" y="0"/>
                    <a:pt x="97729" y="20942"/>
                    <a:pt x="97729" y="48864"/>
                  </a:cubicBezTo>
                  <a:cubicBezTo>
                    <a:pt x="95402" y="76787"/>
                    <a:pt x="74460" y="97729"/>
                    <a:pt x="48864" y="97729"/>
                  </a:cubicBezTo>
                  <a:close/>
                  <a:moveTo>
                    <a:pt x="48864" y="27922"/>
                  </a:moveTo>
                  <a:cubicBezTo>
                    <a:pt x="37230" y="27922"/>
                    <a:pt x="27923" y="37230"/>
                    <a:pt x="27923" y="48864"/>
                  </a:cubicBezTo>
                  <a:cubicBezTo>
                    <a:pt x="27923" y="60499"/>
                    <a:pt x="37230" y="69806"/>
                    <a:pt x="48864" y="69806"/>
                  </a:cubicBezTo>
                  <a:cubicBezTo>
                    <a:pt x="60499" y="69806"/>
                    <a:pt x="69806" y="60499"/>
                    <a:pt x="69806" y="48864"/>
                  </a:cubicBezTo>
                  <a:cubicBezTo>
                    <a:pt x="69806" y="37230"/>
                    <a:pt x="58172" y="27922"/>
                    <a:pt x="48864" y="27922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E37D623-D435-4037-824B-C03C6B030B83}"/>
                </a:ext>
              </a:extLst>
            </p:cNvPr>
            <p:cNvSpPr/>
            <p:nvPr/>
          </p:nvSpPr>
          <p:spPr>
            <a:xfrm>
              <a:off x="582915" y="6102583"/>
              <a:ext cx="174515" cy="90748"/>
            </a:xfrm>
            <a:custGeom>
              <a:avLst/>
              <a:gdLst>
                <a:gd name="connsiteX0" fmla="*/ 160555 w 174515"/>
                <a:gd name="connsiteY0" fmla="*/ 90749 h 90748"/>
                <a:gd name="connsiteX1" fmla="*/ 146593 w 174515"/>
                <a:gd name="connsiteY1" fmla="*/ 76787 h 90748"/>
                <a:gd name="connsiteX2" fmla="*/ 146593 w 174515"/>
                <a:gd name="connsiteY2" fmla="*/ 51192 h 90748"/>
                <a:gd name="connsiteX3" fmla="*/ 123325 w 174515"/>
                <a:gd name="connsiteY3" fmla="*/ 27923 h 90748"/>
                <a:gd name="connsiteX4" fmla="*/ 51191 w 174515"/>
                <a:gd name="connsiteY4" fmla="*/ 27923 h 90748"/>
                <a:gd name="connsiteX5" fmla="*/ 27923 w 174515"/>
                <a:gd name="connsiteY5" fmla="*/ 51192 h 90748"/>
                <a:gd name="connsiteX6" fmla="*/ 27923 w 174515"/>
                <a:gd name="connsiteY6" fmla="*/ 76787 h 90748"/>
                <a:gd name="connsiteX7" fmla="*/ 13961 w 174515"/>
                <a:gd name="connsiteY7" fmla="*/ 90749 h 90748"/>
                <a:gd name="connsiteX8" fmla="*/ 0 w 174515"/>
                <a:gd name="connsiteY8" fmla="*/ 76787 h 90748"/>
                <a:gd name="connsiteX9" fmla="*/ 0 w 174515"/>
                <a:gd name="connsiteY9" fmla="*/ 51192 h 90748"/>
                <a:gd name="connsiteX10" fmla="*/ 51191 w 174515"/>
                <a:gd name="connsiteY10" fmla="*/ 0 h 90748"/>
                <a:gd name="connsiteX11" fmla="*/ 123325 w 174515"/>
                <a:gd name="connsiteY11" fmla="*/ 0 h 90748"/>
                <a:gd name="connsiteX12" fmla="*/ 174516 w 174515"/>
                <a:gd name="connsiteY12" fmla="*/ 51192 h 90748"/>
                <a:gd name="connsiteX13" fmla="*/ 174516 w 174515"/>
                <a:gd name="connsiteY13" fmla="*/ 76787 h 90748"/>
                <a:gd name="connsiteX14" fmla="*/ 160555 w 174515"/>
                <a:gd name="connsiteY14" fmla="*/ 90749 h 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15" h="90748">
                  <a:moveTo>
                    <a:pt x="160555" y="90749"/>
                  </a:moveTo>
                  <a:cubicBezTo>
                    <a:pt x="153574" y="90749"/>
                    <a:pt x="146593" y="83768"/>
                    <a:pt x="146593" y="76787"/>
                  </a:cubicBezTo>
                  <a:lnTo>
                    <a:pt x="146593" y="51192"/>
                  </a:lnTo>
                  <a:cubicBezTo>
                    <a:pt x="146593" y="37230"/>
                    <a:pt x="134959" y="27923"/>
                    <a:pt x="123325" y="27923"/>
                  </a:cubicBezTo>
                  <a:lnTo>
                    <a:pt x="51191" y="27923"/>
                  </a:lnTo>
                  <a:cubicBezTo>
                    <a:pt x="37230" y="27923"/>
                    <a:pt x="27923" y="39557"/>
                    <a:pt x="27923" y="51192"/>
                  </a:cubicBezTo>
                  <a:lnTo>
                    <a:pt x="27923" y="76787"/>
                  </a:lnTo>
                  <a:cubicBezTo>
                    <a:pt x="27923" y="83768"/>
                    <a:pt x="20942" y="90749"/>
                    <a:pt x="13961" y="90749"/>
                  </a:cubicBezTo>
                  <a:cubicBezTo>
                    <a:pt x="6981" y="90749"/>
                    <a:pt x="0" y="83768"/>
                    <a:pt x="0" y="76787"/>
                  </a:cubicBezTo>
                  <a:lnTo>
                    <a:pt x="0" y="51192"/>
                  </a:lnTo>
                  <a:cubicBezTo>
                    <a:pt x="0" y="23269"/>
                    <a:pt x="23269" y="0"/>
                    <a:pt x="51191" y="0"/>
                  </a:cubicBezTo>
                  <a:lnTo>
                    <a:pt x="123325" y="0"/>
                  </a:lnTo>
                  <a:cubicBezTo>
                    <a:pt x="151247" y="0"/>
                    <a:pt x="174516" y="23269"/>
                    <a:pt x="174516" y="51192"/>
                  </a:cubicBezTo>
                  <a:lnTo>
                    <a:pt x="174516" y="76787"/>
                  </a:lnTo>
                  <a:cubicBezTo>
                    <a:pt x="174516" y="83768"/>
                    <a:pt x="169862" y="90749"/>
                    <a:pt x="160555" y="90749"/>
                  </a:cubicBezTo>
                  <a:close/>
                </a:path>
              </a:pathLst>
            </a:custGeom>
            <a:grpFill/>
            <a:ln w="2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8A6F3AE-9C87-4C4E-942C-E52FF47E96AB}"/>
              </a:ext>
            </a:extLst>
          </p:cNvPr>
          <p:cNvGrpSpPr/>
          <p:nvPr/>
        </p:nvGrpSpPr>
        <p:grpSpPr>
          <a:xfrm>
            <a:off x="7449784" y="838200"/>
            <a:ext cx="4359628" cy="2082589"/>
            <a:chOff x="7449784" y="838200"/>
            <a:chExt cx="4359628" cy="2082589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F683EC2-CC06-411D-A8CE-DE97F34870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49784" y="2479922"/>
              <a:ext cx="236476" cy="241237"/>
              <a:chOff x="7451725" y="2479676"/>
              <a:chExt cx="236537" cy="241300"/>
            </a:xfrm>
          </p:grpSpPr>
          <p:sp>
            <p:nvSpPr>
              <p:cNvPr id="13" name="Oval 13">
                <a:extLst>
                  <a:ext uri="{FF2B5EF4-FFF2-40B4-BE49-F238E27FC236}">
                    <a16:creationId xmlns:a16="http://schemas.microsoft.com/office/drawing/2014/main" id="{EFC6CF6E-24D4-4ECE-A4B1-08269BB3C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1725" y="2479676"/>
                <a:ext cx="236537" cy="241300"/>
              </a:xfrm>
              <a:prstGeom prst="ellipse">
                <a:avLst/>
              </a:prstGeom>
              <a:solidFill>
                <a:schemeClr val="bg2"/>
              </a:solidFill>
              <a:ln w="301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  <p:sp>
            <p:nvSpPr>
              <p:cNvPr id="14" name="Oval 14">
                <a:extLst>
                  <a:ext uri="{FF2B5EF4-FFF2-40B4-BE49-F238E27FC236}">
                    <a16:creationId xmlns:a16="http://schemas.microsoft.com/office/drawing/2014/main" id="{0FA6A5D1-83F8-48A9-94A3-C1E55D3BC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08875" y="2541589"/>
                <a:ext cx="117475" cy="1174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</p:grpSp>
        <p:sp>
          <p:nvSpPr>
            <p:cNvPr id="17" name="Banner_03">
              <a:extLst>
                <a:ext uri="{FF2B5EF4-FFF2-40B4-BE49-F238E27FC236}">
                  <a16:creationId xmlns:a16="http://schemas.microsoft.com/office/drawing/2014/main" id="{B3EEE1DB-D4C2-4198-B354-C2CA467D8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2750" y="838200"/>
              <a:ext cx="3986662" cy="2065475"/>
            </a:xfrm>
            <a:custGeom>
              <a:avLst/>
              <a:gdLst>
                <a:gd name="T0" fmla="*/ 623 w 798"/>
                <a:gd name="T1" fmla="*/ 0 h 350"/>
                <a:gd name="T2" fmla="*/ 216 w 798"/>
                <a:gd name="T3" fmla="*/ 0 h 350"/>
                <a:gd name="T4" fmla="*/ 41 w 798"/>
                <a:gd name="T5" fmla="*/ 175 h 350"/>
                <a:gd name="T6" fmla="*/ 41 w 798"/>
                <a:gd name="T7" fmla="*/ 175 h 350"/>
                <a:gd name="T8" fmla="*/ 42 w 798"/>
                <a:gd name="T9" fmla="*/ 196 h 350"/>
                <a:gd name="T10" fmla="*/ 0 w 798"/>
                <a:gd name="T11" fmla="*/ 254 h 350"/>
                <a:gd name="T12" fmla="*/ 63 w 798"/>
                <a:gd name="T13" fmla="*/ 261 h 350"/>
                <a:gd name="T14" fmla="*/ 216 w 798"/>
                <a:gd name="T15" fmla="*/ 350 h 350"/>
                <a:gd name="T16" fmla="*/ 623 w 798"/>
                <a:gd name="T17" fmla="*/ 350 h 350"/>
                <a:gd name="T18" fmla="*/ 798 w 798"/>
                <a:gd name="T19" fmla="*/ 175 h 350"/>
                <a:gd name="T20" fmla="*/ 798 w 798"/>
                <a:gd name="T21" fmla="*/ 175 h 350"/>
                <a:gd name="T22" fmla="*/ 623 w 798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8" h="350">
                  <a:moveTo>
                    <a:pt x="623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20" y="0"/>
                    <a:pt x="41" y="79"/>
                    <a:pt x="41" y="175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1" y="182"/>
                    <a:pt x="41" y="189"/>
                    <a:pt x="42" y="19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93" y="314"/>
                    <a:pt x="151" y="350"/>
                    <a:pt x="216" y="350"/>
                  </a:cubicBezTo>
                  <a:cubicBezTo>
                    <a:pt x="623" y="350"/>
                    <a:pt x="623" y="350"/>
                    <a:pt x="623" y="350"/>
                  </a:cubicBezTo>
                  <a:cubicBezTo>
                    <a:pt x="719" y="350"/>
                    <a:pt x="798" y="272"/>
                    <a:pt x="798" y="175"/>
                  </a:cubicBezTo>
                  <a:cubicBezTo>
                    <a:pt x="798" y="175"/>
                    <a:pt x="798" y="175"/>
                    <a:pt x="798" y="175"/>
                  </a:cubicBezTo>
                  <a:cubicBezTo>
                    <a:pt x="798" y="79"/>
                    <a:pt x="719" y="0"/>
                    <a:pt x="6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799"/>
            </a:p>
          </p:txBody>
        </p:sp>
        <p:sp>
          <p:nvSpPr>
            <p:cNvPr id="21" name="White_03">
              <a:extLst>
                <a:ext uri="{FF2B5EF4-FFF2-40B4-BE49-F238E27FC236}">
                  <a16:creationId xmlns:a16="http://schemas.microsoft.com/office/drawing/2014/main" id="{6BEFDB42-243C-434B-A61C-BB7818538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6516" y="1293663"/>
              <a:ext cx="1001451" cy="10030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en-US" altLang="en-US" sz="1799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34519D1-34F5-4A19-A46A-7F72D5D8BB3C}"/>
                </a:ext>
              </a:extLst>
            </p:cNvPr>
            <p:cNvSpPr txBox="1"/>
            <p:nvPr/>
          </p:nvSpPr>
          <p:spPr bwMode="auto">
            <a:xfrm>
              <a:off x="9236453" y="851248"/>
              <a:ext cx="2036918" cy="20695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Diễn</a:t>
              </a:r>
              <a:r>
                <a:rPr lang="en-US" sz="2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biến</a:t>
              </a:r>
              <a:r>
                <a:rPr lang="en-US" sz="2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dịch</a:t>
              </a:r>
              <a:r>
                <a:rPr lang="en-US" sz="2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COVID-19 </a:t>
              </a: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còn</a:t>
              </a:r>
              <a:r>
                <a:rPr lang="en-US" sz="2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phức</a:t>
              </a:r>
              <a:r>
                <a:rPr lang="en-US" sz="2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2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tạp</a:t>
              </a:r>
              <a:endParaRPr lang="ru-RU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Freeform 211">
              <a:extLst>
                <a:ext uri="{FF2B5EF4-FFF2-40B4-BE49-F238E27FC236}">
                  <a16:creationId xmlns:a16="http://schemas.microsoft.com/office/drawing/2014/main" id="{623AB666-40DE-44E7-8621-2F74836BF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5002" y="1380819"/>
              <a:ext cx="821304" cy="828726"/>
            </a:xfrm>
            <a:custGeom>
              <a:avLst/>
              <a:gdLst>
                <a:gd name="T0" fmla="*/ 154 w 154"/>
                <a:gd name="T1" fmla="*/ 149 h 154"/>
                <a:gd name="T2" fmla="*/ 99 w 154"/>
                <a:gd name="T3" fmla="*/ 94 h 154"/>
                <a:gd name="T4" fmla="*/ 118 w 154"/>
                <a:gd name="T5" fmla="*/ 75 h 154"/>
                <a:gd name="T6" fmla="*/ 69 w 154"/>
                <a:gd name="T7" fmla="*/ 25 h 154"/>
                <a:gd name="T8" fmla="*/ 70 w 154"/>
                <a:gd name="T9" fmla="*/ 24 h 154"/>
                <a:gd name="T10" fmla="*/ 70 w 154"/>
                <a:gd name="T11" fmla="*/ 5 h 154"/>
                <a:gd name="T12" fmla="*/ 70 w 154"/>
                <a:gd name="T13" fmla="*/ 5 h 154"/>
                <a:gd name="T14" fmla="*/ 51 w 154"/>
                <a:gd name="T15" fmla="*/ 5 h 154"/>
                <a:gd name="T16" fmla="*/ 5 w 154"/>
                <a:gd name="T17" fmla="*/ 51 h 154"/>
                <a:gd name="T18" fmla="*/ 5 w 154"/>
                <a:gd name="T19" fmla="*/ 70 h 154"/>
                <a:gd name="T20" fmla="*/ 5 w 154"/>
                <a:gd name="T21" fmla="*/ 70 h 154"/>
                <a:gd name="T22" fmla="*/ 24 w 154"/>
                <a:gd name="T23" fmla="*/ 70 h 154"/>
                <a:gd name="T24" fmla="*/ 25 w 154"/>
                <a:gd name="T25" fmla="*/ 69 h 154"/>
                <a:gd name="T26" fmla="*/ 75 w 154"/>
                <a:gd name="T27" fmla="*/ 118 h 154"/>
                <a:gd name="T28" fmla="*/ 94 w 154"/>
                <a:gd name="T29" fmla="*/ 99 h 154"/>
                <a:gd name="T30" fmla="*/ 149 w 154"/>
                <a:gd name="T31" fmla="*/ 154 h 154"/>
                <a:gd name="T32" fmla="*/ 154 w 154"/>
                <a:gd name="T33" fmla="*/ 149 h 154"/>
                <a:gd name="T34" fmla="*/ 9 w 154"/>
                <a:gd name="T35" fmla="*/ 66 h 154"/>
                <a:gd name="T36" fmla="*/ 9 w 154"/>
                <a:gd name="T37" fmla="*/ 66 h 154"/>
                <a:gd name="T38" fmla="*/ 9 w 154"/>
                <a:gd name="T39" fmla="*/ 55 h 154"/>
                <a:gd name="T40" fmla="*/ 55 w 154"/>
                <a:gd name="T41" fmla="*/ 9 h 154"/>
                <a:gd name="T42" fmla="*/ 66 w 154"/>
                <a:gd name="T43" fmla="*/ 9 h 154"/>
                <a:gd name="T44" fmla="*/ 66 w 154"/>
                <a:gd name="T45" fmla="*/ 9 h 154"/>
                <a:gd name="T46" fmla="*/ 66 w 154"/>
                <a:gd name="T47" fmla="*/ 20 h 154"/>
                <a:gd name="T48" fmla="*/ 20 w 154"/>
                <a:gd name="T49" fmla="*/ 66 h 154"/>
                <a:gd name="T50" fmla="*/ 9 w 154"/>
                <a:gd name="T51" fmla="*/ 66 h 154"/>
                <a:gd name="T52" fmla="*/ 30 w 154"/>
                <a:gd name="T53" fmla="*/ 64 h 154"/>
                <a:gd name="T54" fmla="*/ 64 w 154"/>
                <a:gd name="T55" fmla="*/ 30 h 154"/>
                <a:gd name="T56" fmla="*/ 108 w 154"/>
                <a:gd name="T57" fmla="*/ 75 h 154"/>
                <a:gd name="T58" fmla="*/ 75 w 154"/>
                <a:gd name="T59" fmla="*/ 108 h 154"/>
                <a:gd name="T60" fmla="*/ 30 w 154"/>
                <a:gd name="T61" fmla="*/ 6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4" h="154">
                  <a:moveTo>
                    <a:pt x="154" y="149"/>
                  </a:moveTo>
                  <a:cubicBezTo>
                    <a:pt x="99" y="94"/>
                    <a:pt x="99" y="94"/>
                    <a:pt x="99" y="94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5" y="19"/>
                    <a:pt x="75" y="10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5" y="0"/>
                    <a:pt x="56" y="0"/>
                    <a:pt x="51" y="5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6"/>
                    <a:pt x="0" y="65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75"/>
                    <a:pt x="19" y="75"/>
                    <a:pt x="24" y="7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149" y="154"/>
                    <a:pt x="149" y="154"/>
                    <a:pt x="149" y="154"/>
                  </a:cubicBezTo>
                  <a:lnTo>
                    <a:pt x="154" y="149"/>
                  </a:lnTo>
                  <a:close/>
                  <a:moveTo>
                    <a:pt x="9" y="66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7" y="63"/>
                    <a:pt x="7" y="58"/>
                    <a:pt x="9" y="55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8" y="7"/>
                    <a:pt x="63" y="7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12"/>
                    <a:pt x="68" y="17"/>
                    <a:pt x="66" y="2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7" y="68"/>
                    <a:pt x="12" y="68"/>
                    <a:pt x="9" y="66"/>
                  </a:cubicBezTo>
                  <a:close/>
                  <a:moveTo>
                    <a:pt x="30" y="64"/>
                  </a:moveTo>
                  <a:cubicBezTo>
                    <a:pt x="64" y="30"/>
                    <a:pt x="64" y="30"/>
                    <a:pt x="64" y="30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75" y="108"/>
                    <a:pt x="75" y="108"/>
                    <a:pt x="75" y="108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901" tIns="91451" rIns="182901" bIns="91451" numCol="1" anchor="t" anchorCtr="0" compatLnSpc="1">
              <a:prstTxWarp prst="textNoShape">
                <a:avLst/>
              </a:prstTxWarp>
            </a:bodyPr>
            <a:lstStyle/>
            <a:p>
              <a:pPr defTabSz="1828983"/>
              <a:endParaRPr lang="en-US" sz="36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8AD85EF-6981-4A77-8504-E9A3E7E3FB20}"/>
              </a:ext>
            </a:extLst>
          </p:cNvPr>
          <p:cNvGrpSpPr/>
          <p:nvPr/>
        </p:nvGrpSpPr>
        <p:grpSpPr>
          <a:xfrm>
            <a:off x="4984089" y="4977045"/>
            <a:ext cx="2342818" cy="1866651"/>
            <a:chOff x="4984089" y="4977045"/>
            <a:chExt cx="2342818" cy="1866651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1134065-2B97-4A47-85A7-71821452D3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80918" y="4977045"/>
              <a:ext cx="236476" cy="241237"/>
              <a:chOff x="7451725" y="2479676"/>
              <a:chExt cx="236537" cy="241300"/>
            </a:xfrm>
            <a:noFill/>
          </p:grpSpPr>
          <p:sp>
            <p:nvSpPr>
              <p:cNvPr id="47" name="Oval 13">
                <a:extLst>
                  <a:ext uri="{FF2B5EF4-FFF2-40B4-BE49-F238E27FC236}">
                    <a16:creationId xmlns:a16="http://schemas.microsoft.com/office/drawing/2014/main" id="{891A25AC-7F7D-4372-B0FD-B133934DB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1725" y="2479676"/>
                <a:ext cx="236537" cy="241300"/>
              </a:xfrm>
              <a:prstGeom prst="ellipse">
                <a:avLst/>
              </a:prstGeom>
              <a:grpFill/>
              <a:ln w="30163" cap="rnd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  <p:sp>
            <p:nvSpPr>
              <p:cNvPr id="61" name="Oval 14">
                <a:extLst>
                  <a:ext uri="{FF2B5EF4-FFF2-40B4-BE49-F238E27FC236}">
                    <a16:creationId xmlns:a16="http://schemas.microsoft.com/office/drawing/2014/main" id="{01ABF1E3-A0E0-491F-88B5-43F84A2BC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08875" y="2541589"/>
                <a:ext cx="117475" cy="117475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ru-RU" sz="1799"/>
              </a:p>
            </p:txBody>
          </p: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BAE79FF-BD37-4823-8D79-17B50C29BBC2}"/>
                </a:ext>
              </a:extLst>
            </p:cNvPr>
            <p:cNvSpPr/>
            <p:nvPr/>
          </p:nvSpPr>
          <p:spPr>
            <a:xfrm>
              <a:off x="4984089" y="5280178"/>
              <a:ext cx="2342818" cy="156351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Rủi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ro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bất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ổn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kinh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tế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vĩ</a:t>
              </a:r>
              <a:r>
                <a:rPr lang="en-US" sz="2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mô</a:t>
              </a:r>
              <a:endParaRPr lang="en-US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797B1F25-6C4A-4A0F-BDDA-BF636551403F}"/>
              </a:ext>
            </a:extLst>
          </p:cNvPr>
          <p:cNvSpPr txBox="1"/>
          <p:nvPr/>
        </p:nvSpPr>
        <p:spPr>
          <a:xfrm>
            <a:off x="1203297" y="185386"/>
            <a:ext cx="10198380" cy="723126"/>
          </a:xfrm>
          <a:prstGeom prst="rect">
            <a:avLst/>
          </a:prstGeom>
          <a:noFill/>
        </p:spPr>
        <p:txBody>
          <a:bodyPr wrap="square" lIns="45699" tIns="22850" rIns="45699" bIns="22850" rtlCol="0">
            <a:spAutoFit/>
          </a:bodyPr>
          <a:lstStyle/>
          <a:p>
            <a:pPr algn="ctr"/>
            <a:r>
              <a:rPr lang="en-US" sz="4399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1. </a:t>
            </a:r>
            <a:r>
              <a:rPr lang="en-US" sz="4399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Bối</a:t>
            </a:r>
            <a:r>
              <a:rPr lang="en-US" sz="4399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 </a:t>
            </a:r>
            <a:r>
              <a:rPr lang="en-US" sz="4399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cảnh</a:t>
            </a:r>
            <a:r>
              <a:rPr lang="en-US" sz="4399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 </a:t>
            </a:r>
            <a:r>
              <a:rPr lang="en-US" sz="4399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quốc</a:t>
            </a:r>
            <a:r>
              <a:rPr lang="en-US" sz="4399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 </a:t>
            </a:r>
            <a:r>
              <a:rPr lang="en-US" sz="4399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Lato Regular"/>
              </a:rPr>
              <a:t>tế</a:t>
            </a:r>
            <a:endParaRPr lang="id-ID" sz="4399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Lato Regula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E3B3A-D915-44C9-BF51-194E33ECF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Gián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5850B-3973-4C13-B576-3ECCCA4CF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12" y="1524000"/>
            <a:ext cx="5410200" cy="5181600"/>
          </a:xfrm>
        </p:spPr>
        <p:txBody>
          <a:bodyPr>
            <a:normAutofit/>
          </a:bodyPr>
          <a:lstStyle/>
          <a:p>
            <a:r>
              <a:rPr lang="en-US" dirty="0" err="1"/>
              <a:t>Khảo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NTT Data (20/9/2021): </a:t>
            </a:r>
            <a:r>
              <a:rPr lang="vi-VN" dirty="0"/>
              <a:t>83% đơn </a:t>
            </a:r>
            <a:r>
              <a:rPr lang="vi-VN" dirty="0" err="1"/>
              <a:t>vị</a:t>
            </a:r>
            <a:r>
              <a:rPr lang="vi-VN" dirty="0"/>
              <a:t> </a:t>
            </a:r>
            <a:r>
              <a:rPr lang="vi-VN" dirty="0" err="1"/>
              <a:t>vận</a:t>
            </a:r>
            <a:r>
              <a:rPr lang="vi-VN" dirty="0"/>
              <a:t> </a:t>
            </a:r>
            <a:r>
              <a:rPr lang="vi-VN" dirty="0" err="1"/>
              <a:t>tải</a:t>
            </a:r>
            <a:r>
              <a:rPr lang="vi-VN" dirty="0"/>
              <a:t> </a:t>
            </a:r>
            <a:r>
              <a:rPr lang="vi-VN" dirty="0" err="1"/>
              <a:t>gặp</a:t>
            </a:r>
            <a:r>
              <a:rPr lang="vi-VN" dirty="0"/>
              <a:t> </a:t>
            </a:r>
            <a:r>
              <a:rPr lang="vi-VN" dirty="0" err="1"/>
              <a:t>phải</a:t>
            </a:r>
            <a:r>
              <a:rPr lang="vi-VN" dirty="0"/>
              <a:t> </a:t>
            </a:r>
            <a:r>
              <a:rPr lang="vi-VN" dirty="0" err="1"/>
              <a:t>gián</a:t>
            </a:r>
            <a:r>
              <a:rPr lang="vi-VN" dirty="0"/>
              <a:t> </a:t>
            </a:r>
            <a:r>
              <a:rPr lang="vi-VN" dirty="0" err="1"/>
              <a:t>đoạn</a:t>
            </a:r>
            <a:r>
              <a:rPr lang="vi-VN" dirty="0"/>
              <a:t> trong </a:t>
            </a:r>
            <a:r>
              <a:rPr lang="vi-VN" dirty="0" err="1"/>
              <a:t>hoạt</a:t>
            </a:r>
            <a:r>
              <a:rPr lang="vi-VN" dirty="0"/>
              <a:t> </a:t>
            </a:r>
            <a:r>
              <a:rPr lang="vi-VN" dirty="0" err="1"/>
              <a:t>động</a:t>
            </a:r>
            <a:r>
              <a:rPr lang="vi-VN" dirty="0"/>
              <a:t> cung </a:t>
            </a:r>
            <a:r>
              <a:rPr lang="vi-VN" dirty="0" err="1"/>
              <a:t>ứng</a:t>
            </a:r>
            <a:r>
              <a:rPr lang="vi-VN" dirty="0"/>
              <a:t> </a:t>
            </a:r>
            <a:r>
              <a:rPr lang="vi-VN" dirty="0" err="1"/>
              <a:t>các</a:t>
            </a:r>
            <a:r>
              <a:rPr lang="vi-VN" dirty="0"/>
              <a:t> nguyên </a:t>
            </a:r>
            <a:r>
              <a:rPr lang="vi-VN" dirty="0" err="1"/>
              <a:t>liệu</a:t>
            </a:r>
            <a:r>
              <a:rPr lang="vi-VN" dirty="0"/>
              <a:t> </a:t>
            </a:r>
            <a:r>
              <a:rPr lang="vi-VN" dirty="0" err="1"/>
              <a:t>chính</a:t>
            </a:r>
            <a:r>
              <a:rPr lang="vi-VN" dirty="0"/>
              <a:t> trong năm 2021</a:t>
            </a:r>
            <a:endParaRPr lang="en-US" dirty="0"/>
          </a:p>
          <a:p>
            <a:r>
              <a:rPr lang="en-US" dirty="0"/>
              <a:t>Euler Hermes (9/12/2021): </a:t>
            </a:r>
            <a:r>
              <a:rPr lang="en-US" dirty="0" err="1"/>
              <a:t>gián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tục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quý</a:t>
            </a:r>
            <a:r>
              <a:rPr lang="en-US" dirty="0"/>
              <a:t> II/2022.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D7F847E9-150C-42D1-8227-08F0050A4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612" y="1752600"/>
            <a:ext cx="581186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1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A3C7A-2A3A-4371-81F9-0B2D11EFD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Gia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chống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khí</a:t>
            </a:r>
            <a:r>
              <a:rPr lang="en-US" dirty="0"/>
              <a:t> </a:t>
            </a:r>
            <a:r>
              <a:rPr lang="en-US" dirty="0" err="1"/>
              <a:t>hậu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22215-BEF0-43BA-8C6C-A9B9034E9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236" y="1447800"/>
            <a:ext cx="10134600" cy="4572000"/>
          </a:xfrm>
        </p:spPr>
        <p:txBody>
          <a:bodyPr/>
          <a:lstStyle/>
          <a:p>
            <a:r>
              <a:rPr lang="en-US" dirty="0"/>
              <a:t>Ý </a:t>
            </a:r>
            <a:r>
              <a:rPr lang="en-US" dirty="0" err="1"/>
              <a:t>tưởng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lvl="1"/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xanh</a:t>
            </a:r>
            <a:r>
              <a:rPr lang="en-US" dirty="0"/>
              <a:t> </a:t>
            </a:r>
            <a:r>
              <a:rPr lang="en-US" dirty="0" err="1"/>
              <a:t>ngay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chờ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).</a:t>
            </a:r>
          </a:p>
          <a:p>
            <a:pPr lvl="1"/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tuần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chống</a:t>
            </a:r>
            <a:r>
              <a:rPr lang="en-US" dirty="0"/>
              <a:t> </a:t>
            </a:r>
            <a:r>
              <a:rPr lang="en-US" dirty="0" err="1"/>
              <a:t>chịu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khí</a:t>
            </a:r>
            <a:r>
              <a:rPr lang="en-US" dirty="0"/>
              <a:t> </a:t>
            </a:r>
            <a:r>
              <a:rPr lang="en-US" dirty="0" err="1"/>
              <a:t>hậu</a:t>
            </a:r>
            <a:r>
              <a:rPr lang="en-US" dirty="0"/>
              <a:t>.</a:t>
            </a:r>
          </a:p>
          <a:p>
            <a:r>
              <a:rPr lang="en-US" dirty="0"/>
              <a:t>COP26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cắt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khí</a:t>
            </a:r>
            <a:r>
              <a:rPr lang="en-US" dirty="0"/>
              <a:t> </a:t>
            </a:r>
            <a:r>
              <a:rPr lang="en-US" dirty="0" err="1"/>
              <a:t>thải</a:t>
            </a:r>
            <a:r>
              <a:rPr lang="en-US" dirty="0"/>
              <a:t>.</a:t>
            </a:r>
          </a:p>
          <a:p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Mekong: </a:t>
            </a:r>
            <a:r>
              <a:rPr lang="en-US" dirty="0" err="1"/>
              <a:t>hạ</a:t>
            </a:r>
            <a:r>
              <a:rPr lang="en-US" dirty="0"/>
              <a:t> </a:t>
            </a:r>
            <a:r>
              <a:rPr lang="en-US" dirty="0" err="1"/>
              <a:t>tầng</a:t>
            </a:r>
            <a:r>
              <a:rPr lang="en-US" dirty="0"/>
              <a:t> </a:t>
            </a:r>
            <a:r>
              <a:rPr lang="en-US" dirty="0" err="1"/>
              <a:t>bền</a:t>
            </a:r>
            <a:r>
              <a:rPr lang="en-US" dirty="0"/>
              <a:t> </a:t>
            </a:r>
            <a:r>
              <a:rPr lang="en-US" dirty="0" err="1"/>
              <a:t>vững</a:t>
            </a:r>
            <a:r>
              <a:rPr lang="en-US" dirty="0"/>
              <a:t>?</a:t>
            </a:r>
          </a:p>
          <a:p>
            <a:pPr lvl="1"/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tái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63602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2" y="640737"/>
            <a:ext cx="10134600" cy="762000"/>
          </a:xfrm>
        </p:spPr>
        <p:txBody>
          <a:bodyPr>
            <a:noAutofit/>
          </a:bodyPr>
          <a:lstStyle/>
          <a:p>
            <a:r>
              <a:rPr lang="en-AU" sz="3199" dirty="0">
                <a:cs typeface="Times New Roman" pitchFamily="18" charset="0"/>
              </a:rPr>
              <a:t>2. </a:t>
            </a:r>
            <a:r>
              <a:rPr lang="en-AU" sz="3199" dirty="0" err="1">
                <a:cs typeface="Times New Roman" pitchFamily="18" charset="0"/>
              </a:rPr>
              <a:t>Một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số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dự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báo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kinh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tế</a:t>
            </a:r>
            <a:r>
              <a:rPr lang="en-AU" sz="3199" dirty="0">
                <a:cs typeface="Times New Roman" pitchFamily="18" charset="0"/>
              </a:rPr>
              <a:t> </a:t>
            </a:r>
            <a:r>
              <a:rPr lang="en-AU" sz="3199" dirty="0" err="1">
                <a:cs typeface="Times New Roman" pitchFamily="18" charset="0"/>
              </a:rPr>
              <a:t>Việt</a:t>
            </a:r>
            <a:r>
              <a:rPr lang="en-AU" sz="3199" dirty="0">
                <a:cs typeface="Times New Roman" pitchFamily="18" charset="0"/>
              </a:rPr>
              <a:t> Nam 2022</a:t>
            </a:r>
            <a:br>
              <a:rPr lang="en-US" sz="3199" dirty="0">
                <a:cs typeface="Times New Roman" pitchFamily="18" charset="0"/>
              </a:rPr>
            </a:br>
            <a:endParaRPr lang="en-US" sz="3199" dirty="0"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49574" y="1170766"/>
            <a:ext cx="8365966" cy="500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9D2BED-DA7F-4E27-9534-3B285248C158}"/>
              </a:ext>
            </a:extLst>
          </p:cNvPr>
          <p:cNvSpPr txBox="1"/>
          <p:nvPr/>
        </p:nvSpPr>
        <p:spPr>
          <a:xfrm>
            <a:off x="8432557" y="6139228"/>
            <a:ext cx="2414325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99" i="1" kern="0" dirty="0" err="1"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Nguồn</a:t>
            </a:r>
            <a:r>
              <a:rPr lang="en-US" sz="1799" i="1" kern="0" dirty="0"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: CIEM (2021)</a:t>
            </a:r>
            <a:endParaRPr lang="en-US" sz="1799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53BB04-ECE6-40DA-9045-AC918CCB9FAF}"/>
              </a:ext>
            </a:extLst>
          </p:cNvPr>
          <p:cNvSpPr txBox="1">
            <a:spLocks/>
          </p:cNvSpPr>
          <p:nvPr/>
        </p:nvSpPr>
        <p:spPr>
          <a:xfrm>
            <a:off x="227012" y="1524000"/>
            <a:ext cx="5562600" cy="5181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594360" indent="-22860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Courier New" panose="02070309020205020404" pitchFamily="49" charset="0"/>
              <a:buChar char="o"/>
              <a:defRPr sz="2800" i="1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777240" indent="-18288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960120" indent="-18288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1097280" indent="-137160" algn="just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IMF (10/2021): 6,6%;</a:t>
            </a:r>
          </a:p>
          <a:p>
            <a:r>
              <a:rPr lang="en-US" dirty="0" err="1"/>
              <a:t>Ngân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en-US" dirty="0"/>
              <a:t> (9/2021): 6,5-7%;</a:t>
            </a:r>
          </a:p>
          <a:p>
            <a:r>
              <a:rPr lang="en-US" dirty="0"/>
              <a:t>ADB (12/2021): 6,5%;</a:t>
            </a:r>
          </a:p>
          <a:p>
            <a:r>
              <a:rPr lang="en-US" dirty="0"/>
              <a:t>ICAEW </a:t>
            </a:r>
            <a:r>
              <a:rPr lang="en-US" dirty="0" err="1"/>
              <a:t>và</a:t>
            </a:r>
            <a:r>
              <a:rPr lang="en-US" dirty="0"/>
              <a:t> Oxford Economics (12/2021): 6,1%;</a:t>
            </a:r>
          </a:p>
          <a:p>
            <a:r>
              <a:rPr lang="en-US" dirty="0"/>
              <a:t>The Economist (9/12/2021): 6,7%.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7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E4B27-4B02-4908-BC1C-B9E0617A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cho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ngoài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D9D091-FB2B-4366-832E-BCE23530C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2" y="1447800"/>
            <a:ext cx="6135976" cy="4648200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vọng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COVID-19</a:t>
            </a:r>
          </a:p>
          <a:p>
            <a:pPr lvl="1"/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đà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mạng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xuất ở </a:t>
            </a:r>
            <a:r>
              <a:rPr lang="en-US" dirty="0" err="1"/>
              <a:t>khu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</a:t>
            </a:r>
            <a:r>
              <a:rPr lang="en-US" dirty="0" err="1"/>
              <a:t>châu</a:t>
            </a:r>
            <a:r>
              <a:rPr lang="en-US" dirty="0"/>
              <a:t> Á</a:t>
            </a:r>
          </a:p>
          <a:p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FTA</a:t>
            </a:r>
          </a:p>
          <a:p>
            <a:pPr lvl="1"/>
            <a:r>
              <a:rPr lang="en-US" dirty="0"/>
              <a:t>RCEP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1/2022.</a:t>
            </a:r>
          </a:p>
          <a:p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cho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endParaRPr lang="en-US" dirty="0"/>
          </a:p>
          <a:p>
            <a:pPr lvl="1"/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tuần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: </a:t>
            </a:r>
            <a:r>
              <a:rPr lang="en-US" dirty="0" err="1"/>
              <a:t>nông</a:t>
            </a:r>
            <a:r>
              <a:rPr lang="en-US" dirty="0"/>
              <a:t> </a:t>
            </a:r>
            <a:r>
              <a:rPr lang="en-US" dirty="0" err="1"/>
              <a:t>nghiệp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D58D48-E847-4569-A13A-DB3391B63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388" y="1447800"/>
            <a:ext cx="5598823" cy="3886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D1E8248-B0E8-4F62-8659-DB17F3628AE8}"/>
              </a:ext>
            </a:extLst>
          </p:cNvPr>
          <p:cNvSpPr/>
          <p:nvPr/>
        </p:nvSpPr>
        <p:spPr>
          <a:xfrm>
            <a:off x="6551612" y="5324475"/>
            <a:ext cx="2971800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Nguồn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TCTK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TCHQ</a:t>
            </a:r>
          </a:p>
        </p:txBody>
      </p:sp>
    </p:spTree>
    <p:extLst>
      <p:ext uri="{BB962C8B-B14F-4D97-AF65-F5344CB8AC3E}">
        <p14:creationId xmlns:p14="http://schemas.microsoft.com/office/powerpoint/2010/main" val="33181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58C18-FA44-4B46-BB8C-2DB98289A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4.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tâm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537BA-345A-4FE5-B92B-6F674713A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2" y="1600200"/>
            <a:ext cx="10746076" cy="46482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dịch</a:t>
            </a:r>
            <a:r>
              <a:rPr lang="en-US" dirty="0"/>
              <a:t> COVID-19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nguồn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.</a:t>
            </a:r>
          </a:p>
          <a:p>
            <a:pPr marL="284163" indent="-28257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Mức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quyết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liệt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chương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kinh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marL="284163" indent="-28257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Cải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cách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tư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kinh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doanh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tưởng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mới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</a:p>
          <a:p>
            <a:pPr marL="284163" indent="-28257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“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Niềm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tin”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hệ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liên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doanh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nghiệp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FDI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doanh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nghiệp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dirty="0"/>
          </a:p>
          <a:p>
            <a:pPr>
              <a:lnSpc>
                <a:spcPct val="13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9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8972C-099A-4B8F-99CE-0E302CCF0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112" y="304800"/>
            <a:ext cx="10553700" cy="762000"/>
          </a:xfrm>
        </p:spPr>
        <p:txBody>
          <a:bodyPr>
            <a:normAutofit fontScale="90000"/>
          </a:bodyPr>
          <a:lstStyle/>
          <a:p>
            <a:r>
              <a:rPr lang="en-US" dirty="0"/>
              <a:t>5.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pháp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B047690-6372-4F1B-8DAC-C73C18DFBD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110580"/>
              </p:ext>
            </p:extLst>
          </p:nvPr>
        </p:nvGraphicFramePr>
        <p:xfrm>
          <a:off x="1078970" y="1407216"/>
          <a:ext cx="10030883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205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0A184-4D9E-421A-AE04-41FB859DF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duy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xúc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487A8-2CA5-42A7-B8A3-72D90A56B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7112" y="1600200"/>
            <a:ext cx="10134600" cy="4648200"/>
          </a:xfrm>
        </p:spPr>
        <p:txBody>
          <a:bodyPr/>
          <a:lstStyle/>
          <a:p>
            <a:r>
              <a:rPr lang="en-US" dirty="0" err="1"/>
              <a:t>Hàn</a:t>
            </a:r>
            <a:r>
              <a:rPr lang="en-US" dirty="0"/>
              <a:t> </a:t>
            </a:r>
            <a:r>
              <a:rPr lang="en-US" dirty="0" err="1"/>
              <a:t>Quốc</a:t>
            </a:r>
            <a:r>
              <a:rPr lang="en-US" dirty="0"/>
              <a:t>: </a:t>
            </a:r>
            <a:r>
              <a:rPr lang="en-US" dirty="0" err="1"/>
              <a:t>đẩy</a:t>
            </a:r>
            <a:r>
              <a:rPr lang="en-US" dirty="0"/>
              <a:t> </a:t>
            </a:r>
            <a:r>
              <a:rPr lang="en-US" dirty="0" err="1"/>
              <a:t>mạnh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số</a:t>
            </a:r>
            <a:endParaRPr lang="en-US" dirty="0"/>
          </a:p>
          <a:p>
            <a:pPr lvl="1"/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125 văn </a:t>
            </a:r>
            <a:r>
              <a:rPr lang="en-US" dirty="0" err="1"/>
              <a:t>phòng</a:t>
            </a:r>
            <a:r>
              <a:rPr lang="en-US" dirty="0"/>
              <a:t> ở 82 </a:t>
            </a:r>
            <a:r>
              <a:rPr lang="en-US" dirty="0" err="1"/>
              <a:t>quốc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đẩy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khởi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Hàn</a:t>
            </a:r>
            <a:r>
              <a:rPr lang="en-US" dirty="0"/>
              <a:t> </a:t>
            </a:r>
            <a:r>
              <a:rPr lang="en-US" dirty="0" err="1"/>
              <a:t>Quốc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KOTRA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cận </a:t>
            </a:r>
            <a:r>
              <a:rPr lang="en-US" dirty="0" err="1"/>
              <a:t>thông</a:t>
            </a:r>
            <a:r>
              <a:rPr lang="en-US" dirty="0"/>
              <a:t> tin,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, </a:t>
            </a:r>
            <a:r>
              <a:rPr lang="en-US" dirty="0" err="1"/>
              <a:t>ngành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892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usiness Contrast 16x9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contrast presentation (widescreen).potx" id="{7A5589E3-C8FC-42FF-9F45-97961AC9204A}" vid="{8FC8D05C-4C37-46F2-BA08-1F1922797ED2}"/>
    </a:ext>
  </a:extLst>
</a:theme>
</file>

<file path=ppt/theme/theme2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contrast presentation (widescreen)</Template>
  <TotalTime>2635</TotalTime>
  <Words>920</Words>
  <Application>Microsoft Office PowerPoint</Application>
  <PresentationFormat>Custom</PresentationFormat>
  <Paragraphs>72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Cambria</vt:lpstr>
      <vt:lpstr>Courier New</vt:lpstr>
      <vt:lpstr>Franklin Gothic Medium</vt:lpstr>
      <vt:lpstr>Liberation Serif</vt:lpstr>
      <vt:lpstr>Open Sans</vt:lpstr>
      <vt:lpstr>Wingdings</vt:lpstr>
      <vt:lpstr>Business Contrast 16x9</vt:lpstr>
      <vt:lpstr>  Thu hút đầu tư nước ngoài trong bối cảnh phục hồi và phát triển kinh tế</vt:lpstr>
      <vt:lpstr>PowerPoint Presentation</vt:lpstr>
      <vt:lpstr>Gián đoạn chuỗi cung ứng...</vt:lpstr>
      <vt:lpstr>Gia tăng hợp tác chống biến đổi khí hậu</vt:lpstr>
      <vt:lpstr>2. Một số dự báo kinh tế Việt Nam 2022 </vt:lpstr>
      <vt:lpstr>3. Cơ hội cho nhà đầu tư nước ngoài</vt:lpstr>
      <vt:lpstr>4. Một số vấn đề nhà đầu tư nước ngoài quan tâm</vt:lpstr>
      <vt:lpstr>5. Một số nhóm giải pháp phục hồi và phát triển kinh tế</vt:lpstr>
      <vt:lpstr>6. Học hỏi tư duy mới về xúc tiến đầu tư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Duong Nguyen</dc:creator>
  <cp:lastModifiedBy>Anh Duong Nguyen</cp:lastModifiedBy>
  <cp:revision>545</cp:revision>
  <dcterms:created xsi:type="dcterms:W3CDTF">2018-01-24T01:05:51Z</dcterms:created>
  <dcterms:modified xsi:type="dcterms:W3CDTF">2021-12-16T09:36:56Z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